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691"/>
    <p:restoredTop sz="94619"/>
  </p:normalViewPr>
  <p:slideViewPr>
    <p:cSldViewPr snapToGrid="0" snapToObjects="1">
      <p:cViewPr varScale="1">
        <p:scale>
          <a:sx n="76" d="100"/>
          <a:sy n="76" d="100"/>
        </p:scale>
        <p:origin x="-3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62944-1561-8847-8908-F8F5B958E313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6CE7-D3B9-614B-8908-9D1BBC19E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75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Harry S. Truman Scholarship Foundation awards merit-based scholarships to college students who plan to pursue careers in government or elsewhere in public service. Truman Scholars receive up to $30,000 for graduate or professional school, participate in leadership development activities, and have special opportunities for internships and employment with the federal government.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Scholars must demonstrate superior leadership as well as a commitment to public service. This program is open only to US Citizens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6CE7-D3B9-614B-8908-9D1BBC19E2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2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108" y="6244983"/>
            <a:ext cx="2743200" cy="365125"/>
          </a:xfrm>
        </p:spPr>
        <p:txBody>
          <a:bodyPr/>
          <a:lstStyle/>
          <a:p>
            <a:fld id="{BE4B41FD-D06B-EA42-A3A7-3BA69B7CF81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44983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244983"/>
            <a:ext cx="2743200" cy="365125"/>
          </a:xfrm>
        </p:spPr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5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2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7609" y="1652952"/>
            <a:ext cx="2628900" cy="452401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652954"/>
            <a:ext cx="8219831" cy="45240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7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4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9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52046"/>
            <a:ext cx="10636372" cy="1115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9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0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4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031"/>
            <a:ext cx="3932237" cy="973015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65031"/>
            <a:ext cx="6172200" cy="42960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37692"/>
            <a:ext cx="3932237" cy="32312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1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565031"/>
            <a:ext cx="3932237" cy="803030"/>
          </a:xfrm>
        </p:spPr>
        <p:txBody>
          <a:bodyPr anchor="b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565031"/>
            <a:ext cx="6172200" cy="4296020"/>
          </a:xfrm>
          <a:noFill/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91154"/>
            <a:ext cx="3932237" cy="33778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3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48604"/>
            <a:ext cx="960315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B41FD-D06B-EA42-A3A7-3BA69B7CF81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5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Proxima Nova" panose="02000506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Proxima Nova" panose="02000506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Proxima Nova" panose="02000506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Proxima Nova" panose="02000506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Proxima Nova" panose="02000506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Proxima Nova" panose="02000506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4E5DC-F785-3C44-8D74-72C83B9903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Truman Scholarship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3FB4D-68CC-6D49-9F8F-3A82CADE94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6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3"/>
    </mc:Choice>
    <mc:Fallback xmlns="">
      <p:transition xmlns:p14="http://schemas.microsoft.com/office/powerpoint/2010/main" spd="slow" advTm="45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Truman Scholarship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Merit-based scholarship for students pursuing careers in public service. Scholars receive $30,000 for graduate or professional school. </a:t>
            </a:r>
          </a:p>
          <a:p>
            <a:r>
              <a:rPr lang="en-US" dirty="0"/>
              <a:t>Applicants apply in their junior year, must be US citizens</a:t>
            </a:r>
          </a:p>
          <a:p>
            <a:r>
              <a:rPr lang="en-US" dirty="0"/>
              <a:t>Deadline: Early Feb., Typically begin working with the campus committee in Oct. in order to receive a nomination</a:t>
            </a:r>
          </a:p>
          <a:p>
            <a:r>
              <a:rPr lang="en-US" dirty="0"/>
              <a:t>Campus Contact: Clare </a:t>
            </a:r>
            <a:r>
              <a:rPr lang="en-US" dirty="0" err="1"/>
              <a:t>Muhoro</a:t>
            </a:r>
            <a:r>
              <a:rPr lang="en-US" dirty="0"/>
              <a:t>, Director of Competitive Awards</a:t>
            </a:r>
          </a:p>
          <a:p>
            <a:r>
              <a:rPr lang="en-US" dirty="0" err="1"/>
              <a:t>Cmuhoro@towson.edu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48"/>
    </mc:Choice>
    <mc:Fallback xmlns="">
      <p:transition xmlns:p14="http://schemas.microsoft.com/office/powerpoint/2010/main" spd="slow" advTm="46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ruman">
  <a:themeElements>
    <a:clrScheme name="Towson">
      <a:dk1>
        <a:srgbClr val="000000"/>
      </a:dk1>
      <a:lt1>
        <a:srgbClr val="FFFFFF"/>
      </a:lt1>
      <a:dk2>
        <a:srgbClr val="44546A"/>
      </a:dk2>
      <a:lt2>
        <a:srgbClr val="DDDDDD"/>
      </a:lt2>
      <a:accent1>
        <a:srgbClr val="FFBB00"/>
      </a:accent1>
      <a:accent2>
        <a:srgbClr val="DDDDDD"/>
      </a:accent2>
      <a:accent3>
        <a:srgbClr val="3C3C3C"/>
      </a:accent3>
      <a:accent4>
        <a:srgbClr val="FFC000"/>
      </a:accent4>
      <a:accent5>
        <a:srgbClr val="CC9900"/>
      </a:accent5>
      <a:accent6>
        <a:srgbClr val="70AD47"/>
      </a:accent6>
      <a:hlink>
        <a:srgbClr val="CC9900"/>
      </a:hlink>
      <a:folHlink>
        <a:srgbClr val="DDDDDD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 Charcoal43.potx" id="{1AC52F87-55F4-4A89-9A01-A18AA6F7BA0F}" vid="{D8A7A110-8785-40B1-AE65-C31EDA4792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Truman.potx</Template>
  <TotalTime>231</TotalTime>
  <Words>155</Words>
  <Application>Microsoft Office PowerPoint</Application>
  <PresentationFormat>Widescreen</PresentationFormat>
  <Paragraphs>10</Paragraphs>
  <Slides>2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Truman</vt:lpstr>
      <vt:lpstr>Truman Scholarship</vt:lpstr>
      <vt:lpstr>Truman Scholarship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Urand, Rodney J.</dc:creator>
  <cp:lastModifiedBy>Napoli, Rhiannon</cp:lastModifiedBy>
  <cp:revision>15</cp:revision>
  <dcterms:created xsi:type="dcterms:W3CDTF">2018-12-18T19:48:38Z</dcterms:created>
  <dcterms:modified xsi:type="dcterms:W3CDTF">2020-04-16T19:10:11Z</dcterms:modified>
</cp:coreProperties>
</file>