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5" r:id="rId2"/>
    <p:sldMasterId id="2147483684" r:id="rId3"/>
    <p:sldMasterId id="2147483738" r:id="rId4"/>
    <p:sldMasterId id="2147483734" r:id="rId5"/>
  </p:sldMasterIdLst>
  <p:notesMasterIdLst>
    <p:notesMasterId r:id="rId20"/>
  </p:notesMasterIdLst>
  <p:sldIdLst>
    <p:sldId id="256" r:id="rId6"/>
    <p:sldId id="269" r:id="rId7"/>
    <p:sldId id="276" r:id="rId8"/>
    <p:sldId id="274" r:id="rId9"/>
    <p:sldId id="281" r:id="rId10"/>
    <p:sldId id="277" r:id="rId11"/>
    <p:sldId id="280" r:id="rId12"/>
    <p:sldId id="282" r:id="rId13"/>
    <p:sldId id="283" r:id="rId14"/>
    <p:sldId id="284" r:id="rId15"/>
    <p:sldId id="285" r:id="rId16"/>
    <p:sldId id="278" r:id="rId17"/>
    <p:sldId id="286"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F"/>
    <a:srgbClr val="DFDFDF"/>
    <a:srgbClr val="FFBB00"/>
    <a:srgbClr val="F2F2F2"/>
    <a:srgbClr val="EEEEEE"/>
    <a:srgbClr val="DDDDDD"/>
    <a:srgbClr val="EAEAEA"/>
    <a:srgbClr val="CC9900"/>
    <a:srgbClr val="FF99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27" autoAdjust="0"/>
    <p:restoredTop sz="94766" autoAdjust="0"/>
  </p:normalViewPr>
  <p:slideViewPr>
    <p:cSldViewPr snapToGrid="0">
      <p:cViewPr varScale="1">
        <p:scale>
          <a:sx n="78" d="100"/>
          <a:sy n="78" d="100"/>
        </p:scale>
        <p:origin x="437" y="86"/>
      </p:cViewPr>
      <p:guideLst>
        <p:guide pos="3840"/>
        <p:guide orient="horz" pos="2160"/>
      </p:guideLst>
    </p:cSldViewPr>
  </p:slideViewPr>
  <p:outlineViewPr>
    <p:cViewPr>
      <p:scale>
        <a:sx n="33" d="100"/>
        <a:sy n="33" d="100"/>
      </p:scale>
      <p:origin x="0" y="-3016"/>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19" d="100"/>
          <a:sy n="119" d="100"/>
        </p:scale>
        <p:origin x="4992"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F60DA-7905-4BB3-8FC8-F7B483120D35}"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n-US"/>
        </a:p>
      </dgm:t>
    </dgm:pt>
    <dgm:pt modelId="{8524C532-9DF6-4466-8A59-0CE3A2C408C0}">
      <dgm:prSet phldrT="[Text]" phldr="0"/>
      <dgm:spPr>
        <a:solidFill>
          <a:srgbClr val="FFC00F"/>
        </a:solidFill>
      </dgm:spPr>
      <dgm:t>
        <a:bodyPr/>
        <a:lstStyle/>
        <a:p>
          <a:r>
            <a:rPr lang="en-US" b="1" dirty="0"/>
            <a:t>Contact Subrecipients</a:t>
          </a:r>
        </a:p>
      </dgm:t>
    </dgm:pt>
    <dgm:pt modelId="{E09D4AC8-D711-4FCB-A400-ACF32A98A9BA}" type="parTrans" cxnId="{0601DD9C-F11C-4386-AA2C-48EB8DC6E1B2}">
      <dgm:prSet/>
      <dgm:spPr/>
      <dgm:t>
        <a:bodyPr/>
        <a:lstStyle/>
        <a:p>
          <a:endParaRPr lang="en-US"/>
        </a:p>
      </dgm:t>
    </dgm:pt>
    <dgm:pt modelId="{F1273873-F26E-4EED-9371-7BC7CDA70A5A}" type="sibTrans" cxnId="{0601DD9C-F11C-4386-AA2C-48EB8DC6E1B2}">
      <dgm:prSet/>
      <dgm:spPr/>
      <dgm:t>
        <a:bodyPr/>
        <a:lstStyle/>
        <a:p>
          <a:endParaRPr lang="en-US"/>
        </a:p>
      </dgm:t>
    </dgm:pt>
    <dgm:pt modelId="{D0EF302D-25F6-4476-993F-9D2E22F7AD5C}">
      <dgm:prSet phldrT="[Text]" phldr="0"/>
      <dgm:spPr>
        <a:solidFill>
          <a:srgbClr val="DFDFDF"/>
        </a:solidFill>
      </dgm:spPr>
      <dgm:t>
        <a:bodyPr/>
        <a:lstStyle/>
        <a:p>
          <a:r>
            <a:rPr lang="en-US" dirty="0"/>
            <a:t>Due to OSPR</a:t>
          </a:r>
        </a:p>
      </dgm:t>
    </dgm:pt>
    <dgm:pt modelId="{B69212DE-8661-44AE-B27D-E5A144247C83}" type="parTrans" cxnId="{E4C94A10-A230-464B-AD6B-63CDD48CF443}">
      <dgm:prSet/>
      <dgm:spPr/>
      <dgm:t>
        <a:bodyPr/>
        <a:lstStyle/>
        <a:p>
          <a:endParaRPr lang="en-US"/>
        </a:p>
      </dgm:t>
    </dgm:pt>
    <dgm:pt modelId="{5F84E96E-54B6-4A2C-BC26-1EEB0C08CAAE}" type="sibTrans" cxnId="{E4C94A10-A230-464B-AD6B-63CDD48CF443}">
      <dgm:prSet/>
      <dgm:spPr/>
      <dgm:t>
        <a:bodyPr/>
        <a:lstStyle/>
        <a:p>
          <a:endParaRPr lang="en-US"/>
        </a:p>
      </dgm:t>
    </dgm:pt>
    <dgm:pt modelId="{F35DB29C-9288-485B-AD8B-B8305C1D7885}">
      <dgm:prSet phldrT="[Text]" phldr="0"/>
      <dgm:spPr>
        <a:solidFill>
          <a:srgbClr val="FFC00F"/>
        </a:solidFill>
      </dgm:spPr>
      <dgm:t>
        <a:bodyPr/>
        <a:lstStyle/>
        <a:p>
          <a:r>
            <a:rPr lang="en-US" b="1" dirty="0"/>
            <a:t>Route: One Week</a:t>
          </a:r>
        </a:p>
      </dgm:t>
    </dgm:pt>
    <dgm:pt modelId="{F7C9663A-A741-4B0B-ADB1-056640453DD3}" type="parTrans" cxnId="{599EFAE1-18C8-4740-9FA0-7D8CECE4AAE5}">
      <dgm:prSet/>
      <dgm:spPr/>
      <dgm:t>
        <a:bodyPr/>
        <a:lstStyle/>
        <a:p>
          <a:endParaRPr lang="en-US"/>
        </a:p>
      </dgm:t>
    </dgm:pt>
    <dgm:pt modelId="{FCA4E143-882A-493A-94A8-73CCA34D7E19}" type="sibTrans" cxnId="{599EFAE1-18C8-4740-9FA0-7D8CECE4AAE5}">
      <dgm:prSet/>
      <dgm:spPr/>
      <dgm:t>
        <a:bodyPr/>
        <a:lstStyle/>
        <a:p>
          <a:endParaRPr lang="en-US"/>
        </a:p>
      </dgm:t>
    </dgm:pt>
    <dgm:pt modelId="{B3E24F4B-EB3A-4547-A937-ADF74B936B66}">
      <dgm:prSet phldrT="[Text]" phldr="0"/>
      <dgm:spPr>
        <a:solidFill>
          <a:srgbClr val="DFDFDF"/>
        </a:solidFill>
      </dgm:spPr>
      <dgm:t>
        <a:bodyPr/>
        <a:lstStyle/>
        <a:p>
          <a:r>
            <a:rPr lang="en-US" dirty="0"/>
            <a:t>Final Budget</a:t>
          </a:r>
        </a:p>
      </dgm:t>
    </dgm:pt>
    <dgm:pt modelId="{8D7DCA43-42AA-4355-8887-CCBF1809089D}" type="parTrans" cxnId="{C2DA528E-36B3-4C4C-9C98-689A3BEFD95E}">
      <dgm:prSet/>
      <dgm:spPr/>
      <dgm:t>
        <a:bodyPr/>
        <a:lstStyle/>
        <a:p>
          <a:endParaRPr lang="en-US"/>
        </a:p>
      </dgm:t>
    </dgm:pt>
    <dgm:pt modelId="{33202727-69B9-4041-81AC-2397097040BD}" type="sibTrans" cxnId="{C2DA528E-36B3-4C4C-9C98-689A3BEFD95E}">
      <dgm:prSet/>
      <dgm:spPr/>
      <dgm:t>
        <a:bodyPr/>
        <a:lstStyle/>
        <a:p>
          <a:endParaRPr lang="en-US"/>
        </a:p>
      </dgm:t>
    </dgm:pt>
    <dgm:pt modelId="{967C0C05-1F5F-496B-8B79-58C043912E3F}">
      <dgm:prSet phldrT="[Text]" phldr="0"/>
      <dgm:spPr>
        <a:solidFill>
          <a:srgbClr val="FFC00F"/>
        </a:solidFill>
      </dgm:spPr>
      <dgm:t>
        <a:bodyPr/>
        <a:lstStyle/>
        <a:p>
          <a:r>
            <a:rPr lang="en-US" b="1" dirty="0"/>
            <a:t>Submit: 7/21</a:t>
          </a:r>
        </a:p>
      </dgm:t>
    </dgm:pt>
    <dgm:pt modelId="{34DABF85-4DB0-4729-8827-12D0729E0786}" type="parTrans" cxnId="{64D90722-14E5-4DEA-B903-B81FA24D82AA}">
      <dgm:prSet/>
      <dgm:spPr/>
      <dgm:t>
        <a:bodyPr/>
        <a:lstStyle/>
        <a:p>
          <a:endParaRPr lang="en-US"/>
        </a:p>
      </dgm:t>
    </dgm:pt>
    <dgm:pt modelId="{8345AF76-CECD-46C8-82F8-AED7245B4D33}" type="sibTrans" cxnId="{64D90722-14E5-4DEA-B903-B81FA24D82AA}">
      <dgm:prSet/>
      <dgm:spPr/>
      <dgm:t>
        <a:bodyPr/>
        <a:lstStyle/>
        <a:p>
          <a:endParaRPr lang="en-US"/>
        </a:p>
      </dgm:t>
    </dgm:pt>
    <dgm:pt modelId="{DFDD3BF7-0026-4005-9893-0501DEEDF07A}">
      <dgm:prSet phldrT="[Text]" phldr="0"/>
      <dgm:spPr>
        <a:solidFill>
          <a:srgbClr val="DFDFDF"/>
        </a:solidFill>
      </dgm:spPr>
      <dgm:t>
        <a:bodyPr/>
        <a:lstStyle/>
        <a:p>
          <a:r>
            <a:rPr lang="en-US" dirty="0"/>
            <a:t>OSPR aims to submit a day early in case of Research.gov technical errors</a:t>
          </a:r>
        </a:p>
      </dgm:t>
    </dgm:pt>
    <dgm:pt modelId="{AF57C688-23B9-4CE4-B483-2DDFAA704E3A}" type="parTrans" cxnId="{93505EB9-660D-4D89-9154-C18B9566D875}">
      <dgm:prSet/>
      <dgm:spPr/>
      <dgm:t>
        <a:bodyPr/>
        <a:lstStyle/>
        <a:p>
          <a:endParaRPr lang="en-US"/>
        </a:p>
      </dgm:t>
    </dgm:pt>
    <dgm:pt modelId="{AE9F4B2A-012E-4AD4-8DA4-4B82A04758D3}" type="sibTrans" cxnId="{93505EB9-660D-4D89-9154-C18B9566D875}">
      <dgm:prSet/>
      <dgm:spPr/>
      <dgm:t>
        <a:bodyPr/>
        <a:lstStyle/>
        <a:p>
          <a:endParaRPr lang="en-US"/>
        </a:p>
      </dgm:t>
    </dgm:pt>
    <dgm:pt modelId="{62B3348B-FDF2-4F38-8AB5-E27040CB4892}">
      <dgm:prSet phldrT="[Text]" phldr="0"/>
      <dgm:spPr>
        <a:solidFill>
          <a:srgbClr val="DFDFDF"/>
        </a:solidFill>
      </dgm:spPr>
      <dgm:t>
        <a:bodyPr/>
        <a:lstStyle/>
        <a:p>
          <a:r>
            <a:rPr lang="en-US" dirty="0"/>
            <a:t>Project Description Draft</a:t>
          </a:r>
        </a:p>
      </dgm:t>
    </dgm:pt>
    <dgm:pt modelId="{E9A9C44D-1278-444E-975D-98640E2FC935}" type="parTrans" cxnId="{FBFDE623-9B46-49DF-BB74-44BE7CB5E493}">
      <dgm:prSet/>
      <dgm:spPr/>
      <dgm:t>
        <a:bodyPr/>
        <a:lstStyle/>
        <a:p>
          <a:endParaRPr lang="en-US"/>
        </a:p>
      </dgm:t>
    </dgm:pt>
    <dgm:pt modelId="{4D4C2782-CCF2-48C3-A14E-8ADC127F7D3A}" type="sibTrans" cxnId="{FBFDE623-9B46-49DF-BB74-44BE7CB5E493}">
      <dgm:prSet/>
      <dgm:spPr/>
      <dgm:t>
        <a:bodyPr/>
        <a:lstStyle/>
        <a:p>
          <a:endParaRPr lang="en-US"/>
        </a:p>
      </dgm:t>
    </dgm:pt>
    <dgm:pt modelId="{E42986A1-0E20-486C-8760-23287734F2CF}">
      <dgm:prSet phldrT="[Text]" phldr="0"/>
      <dgm:spPr>
        <a:solidFill>
          <a:srgbClr val="DFDFDF"/>
        </a:solidFill>
      </dgm:spPr>
      <dgm:t>
        <a:bodyPr/>
        <a:lstStyle/>
        <a:p>
          <a:r>
            <a:rPr lang="en-US" dirty="0"/>
            <a:t>Sub Docs (if applicable)</a:t>
          </a:r>
        </a:p>
      </dgm:t>
    </dgm:pt>
    <dgm:pt modelId="{434C0DC4-D9A7-411F-B76C-29D253E333D7}" type="parTrans" cxnId="{87586106-E272-4180-820D-6D52446722F5}">
      <dgm:prSet/>
      <dgm:spPr/>
      <dgm:t>
        <a:bodyPr/>
        <a:lstStyle/>
        <a:p>
          <a:endParaRPr lang="en-US"/>
        </a:p>
      </dgm:t>
    </dgm:pt>
    <dgm:pt modelId="{2CBC86E6-BD52-4A4E-A0C4-1FA2820E79DF}" type="sibTrans" cxnId="{87586106-E272-4180-820D-6D52446722F5}">
      <dgm:prSet/>
      <dgm:spPr/>
      <dgm:t>
        <a:bodyPr/>
        <a:lstStyle/>
        <a:p>
          <a:endParaRPr lang="en-US"/>
        </a:p>
      </dgm:t>
    </dgm:pt>
    <dgm:pt modelId="{0D6CD606-3CD6-4307-8030-B2FC91192622}">
      <dgm:prSet phldrT="[Text]" phldr="0"/>
      <dgm:spPr>
        <a:solidFill>
          <a:srgbClr val="DFDFDF"/>
        </a:solidFill>
      </dgm:spPr>
      <dgm:t>
        <a:bodyPr/>
        <a:lstStyle/>
        <a:p>
          <a:r>
            <a:rPr lang="en-US" dirty="0"/>
            <a:t>OSPR will review and </a:t>
          </a:r>
          <a:r>
            <a:rPr lang="en-US" b="1" dirty="0"/>
            <a:t>request revisions, as needed</a:t>
          </a:r>
        </a:p>
      </dgm:t>
    </dgm:pt>
    <dgm:pt modelId="{9B0815DF-0F43-42F6-BC48-551F8CE642FA}" type="parTrans" cxnId="{9D868431-F1EE-4AD7-B200-1C18B28CBF3D}">
      <dgm:prSet/>
      <dgm:spPr/>
      <dgm:t>
        <a:bodyPr/>
        <a:lstStyle/>
        <a:p>
          <a:endParaRPr lang="en-US"/>
        </a:p>
      </dgm:t>
    </dgm:pt>
    <dgm:pt modelId="{6DF9EAAC-3BEE-4F31-978C-839F0891AE8E}" type="sibTrans" cxnId="{9D868431-F1EE-4AD7-B200-1C18B28CBF3D}">
      <dgm:prSet/>
      <dgm:spPr/>
      <dgm:t>
        <a:bodyPr/>
        <a:lstStyle/>
        <a:p>
          <a:endParaRPr lang="en-US"/>
        </a:p>
      </dgm:t>
    </dgm:pt>
    <dgm:pt modelId="{13294E77-4014-4442-A368-BD7F44949C48}">
      <dgm:prSet phldrT="[Text]" phldr="0"/>
      <dgm:spPr>
        <a:solidFill>
          <a:srgbClr val="FFC00F"/>
        </a:solidFill>
      </dgm:spPr>
      <dgm:t>
        <a:bodyPr/>
        <a:lstStyle/>
        <a:p>
          <a:r>
            <a:rPr lang="en-US" b="1" dirty="0"/>
            <a:t>Senior Personnel Docs</a:t>
          </a:r>
        </a:p>
      </dgm:t>
    </dgm:pt>
    <dgm:pt modelId="{D2D9CE84-59EA-4EF3-994F-5044C5F42E70}" type="parTrans" cxnId="{6D5AE74B-7AE2-4D66-B919-48F613D15AFF}">
      <dgm:prSet/>
      <dgm:spPr/>
      <dgm:t>
        <a:bodyPr/>
        <a:lstStyle/>
        <a:p>
          <a:endParaRPr lang="en-US"/>
        </a:p>
      </dgm:t>
    </dgm:pt>
    <dgm:pt modelId="{C9AB5DA5-6762-4CFA-A35C-A573938876E8}" type="sibTrans" cxnId="{6D5AE74B-7AE2-4D66-B919-48F613D15AFF}">
      <dgm:prSet/>
      <dgm:spPr/>
      <dgm:t>
        <a:bodyPr/>
        <a:lstStyle/>
        <a:p>
          <a:endParaRPr lang="en-US"/>
        </a:p>
      </dgm:t>
    </dgm:pt>
    <dgm:pt modelId="{77AC2960-1C9C-40CB-86AE-193A381212D0}">
      <dgm:prSet/>
      <dgm:spPr>
        <a:solidFill>
          <a:srgbClr val="DFDFDF"/>
        </a:solidFill>
      </dgm:spPr>
      <dgm:t>
        <a:bodyPr/>
        <a:lstStyle/>
        <a:p>
          <a:r>
            <a:rPr lang="en-US" dirty="0"/>
            <a:t>OSPR to OSPR</a:t>
          </a:r>
        </a:p>
      </dgm:t>
    </dgm:pt>
    <dgm:pt modelId="{31E9408D-1172-44D8-93DD-0244731ACA18}" type="parTrans" cxnId="{15EC76EE-063C-420D-BE87-B33C789928C1}">
      <dgm:prSet/>
      <dgm:spPr/>
      <dgm:t>
        <a:bodyPr/>
        <a:lstStyle/>
        <a:p>
          <a:endParaRPr lang="en-US"/>
        </a:p>
      </dgm:t>
    </dgm:pt>
    <dgm:pt modelId="{1807B684-D097-46CF-B464-FE97A3F7AB97}" type="sibTrans" cxnId="{15EC76EE-063C-420D-BE87-B33C789928C1}">
      <dgm:prSet/>
      <dgm:spPr/>
      <dgm:t>
        <a:bodyPr/>
        <a:lstStyle/>
        <a:p>
          <a:endParaRPr lang="en-US"/>
        </a:p>
      </dgm:t>
    </dgm:pt>
    <dgm:pt modelId="{F46C0C33-2C08-4505-857F-0F463968D4B6}">
      <dgm:prSet/>
      <dgm:spPr>
        <a:solidFill>
          <a:srgbClr val="DFDFDF"/>
        </a:solidFill>
      </dgm:spPr>
      <dgm:t>
        <a:bodyPr/>
        <a:lstStyle/>
        <a:p>
          <a:r>
            <a:rPr lang="en-US" dirty="0"/>
            <a:t>Budget Limit</a:t>
          </a:r>
        </a:p>
      </dgm:t>
    </dgm:pt>
    <dgm:pt modelId="{D31C2628-376B-4A6E-9C8E-6B89D041626C}" type="parTrans" cxnId="{5A273AD6-C305-4850-AE3E-9BF87C2749C1}">
      <dgm:prSet/>
      <dgm:spPr/>
      <dgm:t>
        <a:bodyPr/>
        <a:lstStyle/>
        <a:p>
          <a:endParaRPr lang="en-US"/>
        </a:p>
      </dgm:t>
    </dgm:pt>
    <dgm:pt modelId="{157BACD3-972D-4428-85B2-62D6DB421C12}" type="sibTrans" cxnId="{5A273AD6-C305-4850-AE3E-9BF87C2749C1}">
      <dgm:prSet/>
      <dgm:spPr/>
      <dgm:t>
        <a:bodyPr/>
        <a:lstStyle/>
        <a:p>
          <a:endParaRPr lang="en-US"/>
        </a:p>
      </dgm:t>
    </dgm:pt>
    <dgm:pt modelId="{5BCDC268-42C6-4EDC-97D1-E8234F9BDC76}">
      <dgm:prSet/>
      <dgm:spPr>
        <a:solidFill>
          <a:srgbClr val="DFDFDF"/>
        </a:solidFill>
      </dgm:spPr>
      <dgm:t>
        <a:bodyPr/>
        <a:lstStyle/>
        <a:p>
          <a:r>
            <a:rPr lang="en-US" dirty="0"/>
            <a:t>Project title</a:t>
          </a:r>
        </a:p>
      </dgm:t>
    </dgm:pt>
    <dgm:pt modelId="{FFFF9FC2-2458-43FE-BF29-F89FC6C148FB}" type="parTrans" cxnId="{9176C269-7200-49A2-9441-E0E9CCD73608}">
      <dgm:prSet/>
      <dgm:spPr/>
      <dgm:t>
        <a:bodyPr/>
        <a:lstStyle/>
        <a:p>
          <a:endParaRPr lang="en-US"/>
        </a:p>
      </dgm:t>
    </dgm:pt>
    <dgm:pt modelId="{6895C975-3F82-4774-A1FE-8DE875D7BE13}" type="sibTrans" cxnId="{9176C269-7200-49A2-9441-E0E9CCD73608}">
      <dgm:prSet/>
      <dgm:spPr/>
      <dgm:t>
        <a:bodyPr/>
        <a:lstStyle/>
        <a:p>
          <a:endParaRPr lang="en-US"/>
        </a:p>
      </dgm:t>
    </dgm:pt>
    <dgm:pt modelId="{A7AAC580-3AD3-43B7-A8B4-E3D482EFCF9A}">
      <dgm:prSet/>
      <dgm:spPr>
        <a:solidFill>
          <a:srgbClr val="DFDFDF"/>
        </a:solidFill>
      </dgm:spPr>
      <dgm:t>
        <a:bodyPr/>
        <a:lstStyle/>
        <a:p>
          <a:r>
            <a:rPr lang="en-US" dirty="0"/>
            <a:t>Project dates</a:t>
          </a:r>
        </a:p>
      </dgm:t>
    </dgm:pt>
    <dgm:pt modelId="{E6E6EAEA-5053-4DEC-9DC6-51C6A6DD7CA0}" type="parTrans" cxnId="{3302B5C8-9C3E-46DF-841F-61F47CD11CAC}">
      <dgm:prSet/>
      <dgm:spPr/>
      <dgm:t>
        <a:bodyPr/>
        <a:lstStyle/>
        <a:p>
          <a:endParaRPr lang="en-US"/>
        </a:p>
      </dgm:t>
    </dgm:pt>
    <dgm:pt modelId="{D5B96F6F-AE38-4898-B3EE-187D1787E389}" type="sibTrans" cxnId="{3302B5C8-9C3E-46DF-841F-61F47CD11CAC}">
      <dgm:prSet/>
      <dgm:spPr/>
      <dgm:t>
        <a:bodyPr/>
        <a:lstStyle/>
        <a:p>
          <a:endParaRPr lang="en-US"/>
        </a:p>
      </dgm:t>
    </dgm:pt>
    <dgm:pt modelId="{83D8BE17-747A-46B3-8411-ED40B1CD8276}">
      <dgm:prSet/>
      <dgm:spPr>
        <a:solidFill>
          <a:srgbClr val="DFDFDF"/>
        </a:solidFill>
      </dgm:spPr>
      <dgm:t>
        <a:bodyPr/>
        <a:lstStyle/>
        <a:p>
          <a:r>
            <a:rPr lang="en-US" dirty="0"/>
            <a:t>Subaward/Link</a:t>
          </a:r>
        </a:p>
      </dgm:t>
    </dgm:pt>
    <dgm:pt modelId="{2C7B7930-AADD-4C0B-B5B3-67B37993258B}" type="parTrans" cxnId="{4ED6E590-FF53-4BEA-ACB5-E87B85AB8C0E}">
      <dgm:prSet/>
      <dgm:spPr/>
      <dgm:t>
        <a:bodyPr/>
        <a:lstStyle/>
        <a:p>
          <a:endParaRPr lang="en-US"/>
        </a:p>
      </dgm:t>
    </dgm:pt>
    <dgm:pt modelId="{2113B499-67CE-437F-A977-B5A2083338AB}" type="sibTrans" cxnId="{4ED6E590-FF53-4BEA-ACB5-E87B85AB8C0E}">
      <dgm:prSet/>
      <dgm:spPr/>
      <dgm:t>
        <a:bodyPr/>
        <a:lstStyle/>
        <a:p>
          <a:endParaRPr lang="en-US"/>
        </a:p>
      </dgm:t>
    </dgm:pt>
    <dgm:pt modelId="{3F4F47E1-4B98-46E6-881A-973C694E9A7D}" type="pres">
      <dgm:prSet presAssocID="{016F60DA-7905-4BB3-8FC8-F7B483120D35}" presName="linearFlow" presStyleCnt="0">
        <dgm:presLayoutVars>
          <dgm:dir/>
          <dgm:animLvl val="lvl"/>
          <dgm:resizeHandles val="exact"/>
        </dgm:presLayoutVars>
      </dgm:prSet>
      <dgm:spPr/>
    </dgm:pt>
    <dgm:pt modelId="{CB53579E-0BA9-4BE4-BE77-6C8C6EB4D251}" type="pres">
      <dgm:prSet presAssocID="{8524C532-9DF6-4466-8A59-0CE3A2C408C0}" presName="composite" presStyleCnt="0"/>
      <dgm:spPr/>
    </dgm:pt>
    <dgm:pt modelId="{F84F7BF9-BD7F-4279-82DF-CC8E02791744}" type="pres">
      <dgm:prSet presAssocID="{8524C532-9DF6-4466-8A59-0CE3A2C408C0}" presName="parTx" presStyleLbl="node1" presStyleIdx="0" presStyleCnt="4">
        <dgm:presLayoutVars>
          <dgm:chMax val="0"/>
          <dgm:chPref val="0"/>
          <dgm:bulletEnabled val="1"/>
        </dgm:presLayoutVars>
      </dgm:prSet>
      <dgm:spPr/>
    </dgm:pt>
    <dgm:pt modelId="{19028904-F8E4-458E-B2E4-CE9658B262DE}" type="pres">
      <dgm:prSet presAssocID="{8524C532-9DF6-4466-8A59-0CE3A2C408C0}" presName="parSh" presStyleLbl="node1" presStyleIdx="0" presStyleCnt="4"/>
      <dgm:spPr/>
    </dgm:pt>
    <dgm:pt modelId="{96E56DE8-1BDA-4519-A93C-7A9CB71A25B2}" type="pres">
      <dgm:prSet presAssocID="{8524C532-9DF6-4466-8A59-0CE3A2C408C0}" presName="desTx" presStyleLbl="fgAcc1" presStyleIdx="0" presStyleCnt="4">
        <dgm:presLayoutVars>
          <dgm:bulletEnabled val="1"/>
        </dgm:presLayoutVars>
      </dgm:prSet>
      <dgm:spPr/>
    </dgm:pt>
    <dgm:pt modelId="{5DC0E2B0-D7F5-46CB-9B42-202870A03054}" type="pres">
      <dgm:prSet presAssocID="{F1273873-F26E-4EED-9371-7BC7CDA70A5A}" presName="sibTrans" presStyleLbl="sibTrans2D1" presStyleIdx="0" presStyleCnt="3"/>
      <dgm:spPr/>
    </dgm:pt>
    <dgm:pt modelId="{16E2CE98-30C7-4B9C-952B-D0296E78AE5D}" type="pres">
      <dgm:prSet presAssocID="{F1273873-F26E-4EED-9371-7BC7CDA70A5A}" presName="connTx" presStyleLbl="sibTrans2D1" presStyleIdx="0" presStyleCnt="3"/>
      <dgm:spPr/>
    </dgm:pt>
    <dgm:pt modelId="{62E12D4C-987B-4385-8330-C98B79B7AE68}" type="pres">
      <dgm:prSet presAssocID="{13294E77-4014-4442-A368-BD7F44949C48}" presName="composite" presStyleCnt="0"/>
      <dgm:spPr/>
    </dgm:pt>
    <dgm:pt modelId="{3E581A04-E325-4287-A4FF-4B8B5F11175F}" type="pres">
      <dgm:prSet presAssocID="{13294E77-4014-4442-A368-BD7F44949C48}" presName="parTx" presStyleLbl="node1" presStyleIdx="0" presStyleCnt="4">
        <dgm:presLayoutVars>
          <dgm:chMax val="0"/>
          <dgm:chPref val="0"/>
          <dgm:bulletEnabled val="1"/>
        </dgm:presLayoutVars>
      </dgm:prSet>
      <dgm:spPr/>
    </dgm:pt>
    <dgm:pt modelId="{7E77D205-D797-46BB-B3BC-9BC40250E06C}" type="pres">
      <dgm:prSet presAssocID="{13294E77-4014-4442-A368-BD7F44949C48}" presName="parSh" presStyleLbl="node1" presStyleIdx="1" presStyleCnt="4"/>
      <dgm:spPr/>
    </dgm:pt>
    <dgm:pt modelId="{115A6064-335A-4227-852A-C0C0EB7C02DC}" type="pres">
      <dgm:prSet presAssocID="{13294E77-4014-4442-A368-BD7F44949C48}" presName="desTx" presStyleLbl="fgAcc1" presStyleIdx="1" presStyleCnt="4">
        <dgm:presLayoutVars>
          <dgm:bulletEnabled val="1"/>
        </dgm:presLayoutVars>
      </dgm:prSet>
      <dgm:spPr/>
    </dgm:pt>
    <dgm:pt modelId="{C98492D7-EC0D-42CE-8009-422448AAECA2}" type="pres">
      <dgm:prSet presAssocID="{C9AB5DA5-6762-4CFA-A35C-A573938876E8}" presName="sibTrans" presStyleLbl="sibTrans2D1" presStyleIdx="1" presStyleCnt="3"/>
      <dgm:spPr/>
    </dgm:pt>
    <dgm:pt modelId="{96C232E3-8CCF-4E5B-8DE7-EF018320DEE3}" type="pres">
      <dgm:prSet presAssocID="{C9AB5DA5-6762-4CFA-A35C-A573938876E8}" presName="connTx" presStyleLbl="sibTrans2D1" presStyleIdx="1" presStyleCnt="3"/>
      <dgm:spPr/>
    </dgm:pt>
    <dgm:pt modelId="{AE37F064-D7A3-4655-AC87-B20DC996298F}" type="pres">
      <dgm:prSet presAssocID="{F35DB29C-9288-485B-AD8B-B8305C1D7885}" presName="composite" presStyleCnt="0"/>
      <dgm:spPr/>
    </dgm:pt>
    <dgm:pt modelId="{14FE221A-602C-485D-9A20-0D91BE8F2372}" type="pres">
      <dgm:prSet presAssocID="{F35DB29C-9288-485B-AD8B-B8305C1D7885}" presName="parTx" presStyleLbl="node1" presStyleIdx="1" presStyleCnt="4">
        <dgm:presLayoutVars>
          <dgm:chMax val="0"/>
          <dgm:chPref val="0"/>
          <dgm:bulletEnabled val="1"/>
        </dgm:presLayoutVars>
      </dgm:prSet>
      <dgm:spPr/>
    </dgm:pt>
    <dgm:pt modelId="{DD44236D-55B4-46FB-A7BC-7C64053C8974}" type="pres">
      <dgm:prSet presAssocID="{F35DB29C-9288-485B-AD8B-B8305C1D7885}" presName="parSh" presStyleLbl="node1" presStyleIdx="2" presStyleCnt="4" custLinFactNeighborX="1605" custLinFactNeighborY="-3990"/>
      <dgm:spPr/>
    </dgm:pt>
    <dgm:pt modelId="{E235F676-0F9E-4D73-87C2-E11A9F2B3089}" type="pres">
      <dgm:prSet presAssocID="{F35DB29C-9288-485B-AD8B-B8305C1D7885}" presName="desTx" presStyleLbl="fgAcc1" presStyleIdx="2" presStyleCnt="4">
        <dgm:presLayoutVars>
          <dgm:bulletEnabled val="1"/>
        </dgm:presLayoutVars>
      </dgm:prSet>
      <dgm:spPr/>
    </dgm:pt>
    <dgm:pt modelId="{0D0810FE-E7B2-440B-97B5-1F1DAA2C0C34}" type="pres">
      <dgm:prSet presAssocID="{FCA4E143-882A-493A-94A8-73CCA34D7E19}" presName="sibTrans" presStyleLbl="sibTrans2D1" presStyleIdx="2" presStyleCnt="3"/>
      <dgm:spPr/>
    </dgm:pt>
    <dgm:pt modelId="{644F7E2D-CDC6-4153-AAD4-AB593091FE07}" type="pres">
      <dgm:prSet presAssocID="{FCA4E143-882A-493A-94A8-73CCA34D7E19}" presName="connTx" presStyleLbl="sibTrans2D1" presStyleIdx="2" presStyleCnt="3"/>
      <dgm:spPr/>
    </dgm:pt>
    <dgm:pt modelId="{F2B35038-55E0-431A-AA80-B1007C48F34F}" type="pres">
      <dgm:prSet presAssocID="{967C0C05-1F5F-496B-8B79-58C043912E3F}" presName="composite" presStyleCnt="0"/>
      <dgm:spPr/>
    </dgm:pt>
    <dgm:pt modelId="{A6500BED-8443-486B-819D-2B37BFA19D9F}" type="pres">
      <dgm:prSet presAssocID="{967C0C05-1F5F-496B-8B79-58C043912E3F}" presName="parTx" presStyleLbl="node1" presStyleIdx="2" presStyleCnt="4">
        <dgm:presLayoutVars>
          <dgm:chMax val="0"/>
          <dgm:chPref val="0"/>
          <dgm:bulletEnabled val="1"/>
        </dgm:presLayoutVars>
      </dgm:prSet>
      <dgm:spPr/>
    </dgm:pt>
    <dgm:pt modelId="{E36689AD-ED75-4A32-BBFC-0A23E39C87E4}" type="pres">
      <dgm:prSet presAssocID="{967C0C05-1F5F-496B-8B79-58C043912E3F}" presName="parSh" presStyleLbl="node1" presStyleIdx="3" presStyleCnt="4"/>
      <dgm:spPr/>
    </dgm:pt>
    <dgm:pt modelId="{7CC7AD6A-1DCC-4DCC-A4ED-6593119E7B5F}" type="pres">
      <dgm:prSet presAssocID="{967C0C05-1F5F-496B-8B79-58C043912E3F}" presName="desTx" presStyleLbl="fgAcc1" presStyleIdx="3" presStyleCnt="4">
        <dgm:presLayoutVars>
          <dgm:bulletEnabled val="1"/>
        </dgm:presLayoutVars>
      </dgm:prSet>
      <dgm:spPr/>
    </dgm:pt>
  </dgm:ptLst>
  <dgm:cxnLst>
    <dgm:cxn modelId="{1AF97101-98B3-4C57-A095-81363DA2A1DB}" type="presOf" srcId="{77AC2960-1C9C-40CB-86AE-193A381212D0}" destId="{96E56DE8-1BDA-4519-A93C-7A9CB71A25B2}" srcOrd="0" destOrd="0" presId="urn:microsoft.com/office/officeart/2005/8/layout/process3"/>
    <dgm:cxn modelId="{1F194B04-5C3E-4155-AEAD-FDAAC24E6819}" type="presOf" srcId="{F1273873-F26E-4EED-9371-7BC7CDA70A5A}" destId="{5DC0E2B0-D7F5-46CB-9B42-202870A03054}" srcOrd="0" destOrd="0" presId="urn:microsoft.com/office/officeart/2005/8/layout/process3"/>
    <dgm:cxn modelId="{87586106-E272-4180-820D-6D52446722F5}" srcId="{F35DB29C-9288-485B-AD8B-B8305C1D7885}" destId="{E42986A1-0E20-486C-8760-23287734F2CF}" srcOrd="2" destOrd="0" parTransId="{434C0DC4-D9A7-411F-B76C-29D253E333D7}" sibTransId="{2CBC86E6-BD52-4A4E-A0C4-1FA2820E79DF}"/>
    <dgm:cxn modelId="{E4C94A10-A230-464B-AD6B-63CDD48CF443}" srcId="{13294E77-4014-4442-A368-BD7F44949C48}" destId="{D0EF302D-25F6-4476-993F-9D2E22F7AD5C}" srcOrd="0" destOrd="0" parTransId="{B69212DE-8661-44AE-B27D-E5A144247C83}" sibTransId="{5F84E96E-54B6-4A2C-BC26-1EEB0C08CAAE}"/>
    <dgm:cxn modelId="{64D90722-14E5-4DEA-B903-B81FA24D82AA}" srcId="{016F60DA-7905-4BB3-8FC8-F7B483120D35}" destId="{967C0C05-1F5F-496B-8B79-58C043912E3F}" srcOrd="3" destOrd="0" parTransId="{34DABF85-4DB0-4729-8827-12D0729E0786}" sibTransId="{8345AF76-CECD-46C8-82F8-AED7245B4D33}"/>
    <dgm:cxn modelId="{FBFDE623-9B46-49DF-BB74-44BE7CB5E493}" srcId="{F35DB29C-9288-485B-AD8B-B8305C1D7885}" destId="{62B3348B-FDF2-4F38-8AB5-E27040CB4892}" srcOrd="1" destOrd="0" parTransId="{E9A9C44D-1278-444E-975D-98640E2FC935}" sibTransId="{4D4C2782-CCF2-48C3-A14E-8ADC127F7D3A}"/>
    <dgm:cxn modelId="{537C9C24-7BBA-4832-B8C7-F80E4490F4F0}" type="presOf" srcId="{E42986A1-0E20-486C-8760-23287734F2CF}" destId="{E235F676-0F9E-4D73-87C2-E11A9F2B3089}" srcOrd="0" destOrd="2" presId="urn:microsoft.com/office/officeart/2005/8/layout/process3"/>
    <dgm:cxn modelId="{12704B2D-1E72-4B7F-A580-6A4C5246A39B}" type="presOf" srcId="{F1273873-F26E-4EED-9371-7BC7CDA70A5A}" destId="{16E2CE98-30C7-4B9C-952B-D0296E78AE5D}" srcOrd="1" destOrd="0" presId="urn:microsoft.com/office/officeart/2005/8/layout/process3"/>
    <dgm:cxn modelId="{9D868431-F1EE-4AD7-B200-1C18B28CBF3D}" srcId="{13294E77-4014-4442-A368-BD7F44949C48}" destId="{0D6CD606-3CD6-4307-8030-B2FC91192622}" srcOrd="1" destOrd="0" parTransId="{9B0815DF-0F43-42F6-BC48-551F8CE642FA}" sibTransId="{6DF9EAAC-3BEE-4F31-978C-839F0891AE8E}"/>
    <dgm:cxn modelId="{80ECD835-BEF9-48CD-ABA2-AC16D23C0ABB}" type="presOf" srcId="{13294E77-4014-4442-A368-BD7F44949C48}" destId="{7E77D205-D797-46BB-B3BC-9BC40250E06C}" srcOrd="1" destOrd="0" presId="urn:microsoft.com/office/officeart/2005/8/layout/process3"/>
    <dgm:cxn modelId="{E2E3723A-125A-4733-A0D0-15A655D03FD6}" type="presOf" srcId="{C9AB5DA5-6762-4CFA-A35C-A573938876E8}" destId="{96C232E3-8CCF-4E5B-8DE7-EF018320DEE3}" srcOrd="1" destOrd="0" presId="urn:microsoft.com/office/officeart/2005/8/layout/process3"/>
    <dgm:cxn modelId="{5560DA41-02B8-4D5D-ADAC-31C70511639C}" type="presOf" srcId="{5BCDC268-42C6-4EDC-97D1-E8234F9BDC76}" destId="{96E56DE8-1BDA-4519-A93C-7A9CB71A25B2}" srcOrd="0" destOrd="2" presId="urn:microsoft.com/office/officeart/2005/8/layout/process3"/>
    <dgm:cxn modelId="{106CB562-37F6-47EB-83CD-2C69B5802FE6}" type="presOf" srcId="{F46C0C33-2C08-4505-857F-0F463968D4B6}" destId="{96E56DE8-1BDA-4519-A93C-7A9CB71A25B2}" srcOrd="0" destOrd="4" presId="urn:microsoft.com/office/officeart/2005/8/layout/process3"/>
    <dgm:cxn modelId="{B6E93C46-AE32-48F8-9058-A304E8455734}" type="presOf" srcId="{F35DB29C-9288-485B-AD8B-B8305C1D7885}" destId="{14FE221A-602C-485D-9A20-0D91BE8F2372}" srcOrd="0" destOrd="0" presId="urn:microsoft.com/office/officeart/2005/8/layout/process3"/>
    <dgm:cxn modelId="{9176C269-7200-49A2-9441-E0E9CCD73608}" srcId="{8524C532-9DF6-4466-8A59-0CE3A2C408C0}" destId="{5BCDC268-42C6-4EDC-97D1-E8234F9BDC76}" srcOrd="2" destOrd="0" parTransId="{FFFF9FC2-2458-43FE-BF29-F89FC6C148FB}" sibTransId="{6895C975-3F82-4774-A1FE-8DE875D7BE13}"/>
    <dgm:cxn modelId="{6D5AE74B-7AE2-4D66-B919-48F613D15AFF}" srcId="{016F60DA-7905-4BB3-8FC8-F7B483120D35}" destId="{13294E77-4014-4442-A368-BD7F44949C48}" srcOrd="1" destOrd="0" parTransId="{D2D9CE84-59EA-4EF3-994F-5044C5F42E70}" sibTransId="{C9AB5DA5-6762-4CFA-A35C-A573938876E8}"/>
    <dgm:cxn modelId="{B0A70659-341B-4DBA-B61E-FB7133498BE0}" type="presOf" srcId="{8524C532-9DF6-4466-8A59-0CE3A2C408C0}" destId="{F84F7BF9-BD7F-4279-82DF-CC8E02791744}" srcOrd="0" destOrd="0" presId="urn:microsoft.com/office/officeart/2005/8/layout/process3"/>
    <dgm:cxn modelId="{FE6A0F59-E501-4F1E-9A83-F01BB379BA39}" type="presOf" srcId="{FCA4E143-882A-493A-94A8-73CCA34D7E19}" destId="{0D0810FE-E7B2-440B-97B5-1F1DAA2C0C34}" srcOrd="0" destOrd="0" presId="urn:microsoft.com/office/officeart/2005/8/layout/process3"/>
    <dgm:cxn modelId="{0A65C97A-57EA-4A3E-94E9-3DF90E4B9E7C}" type="presOf" srcId="{FCA4E143-882A-493A-94A8-73CCA34D7E19}" destId="{644F7E2D-CDC6-4153-AAD4-AB593091FE07}" srcOrd="1" destOrd="0" presId="urn:microsoft.com/office/officeart/2005/8/layout/process3"/>
    <dgm:cxn modelId="{5EAE5C8E-F57A-4528-9252-72D9B15A1A4F}" type="presOf" srcId="{8524C532-9DF6-4466-8A59-0CE3A2C408C0}" destId="{19028904-F8E4-458E-B2E4-CE9658B262DE}" srcOrd="1" destOrd="0" presId="urn:microsoft.com/office/officeart/2005/8/layout/process3"/>
    <dgm:cxn modelId="{C2DA528E-36B3-4C4C-9C98-689A3BEFD95E}" srcId="{F35DB29C-9288-485B-AD8B-B8305C1D7885}" destId="{B3E24F4B-EB3A-4547-A937-ADF74B936B66}" srcOrd="0" destOrd="0" parTransId="{8D7DCA43-42AA-4355-8887-CCBF1809089D}" sibTransId="{33202727-69B9-4041-81AC-2397097040BD}"/>
    <dgm:cxn modelId="{4ED6E590-FF53-4BEA-ACB5-E87B85AB8C0E}" srcId="{8524C532-9DF6-4466-8A59-0CE3A2C408C0}" destId="{83D8BE17-747A-46B3-8411-ED40B1CD8276}" srcOrd="1" destOrd="0" parTransId="{2C7B7930-AADD-4C0B-B5B3-67B37993258B}" sibTransId="{2113B499-67CE-437F-A977-B5A2083338AB}"/>
    <dgm:cxn modelId="{359F4191-DAE4-4D74-8B03-6E0A54A945C5}" type="presOf" srcId="{967C0C05-1F5F-496B-8B79-58C043912E3F}" destId="{E36689AD-ED75-4A32-BBFC-0A23E39C87E4}" srcOrd="1" destOrd="0" presId="urn:microsoft.com/office/officeart/2005/8/layout/process3"/>
    <dgm:cxn modelId="{2AF99391-0DDB-49B6-B59B-31CAA42FAE56}" type="presOf" srcId="{B3E24F4B-EB3A-4547-A937-ADF74B936B66}" destId="{E235F676-0F9E-4D73-87C2-E11A9F2B3089}" srcOrd="0" destOrd="0" presId="urn:microsoft.com/office/officeart/2005/8/layout/process3"/>
    <dgm:cxn modelId="{EC39D392-BF05-466D-BCED-A1BC4B1F9E0C}" type="presOf" srcId="{C9AB5DA5-6762-4CFA-A35C-A573938876E8}" destId="{C98492D7-EC0D-42CE-8009-422448AAECA2}" srcOrd="0" destOrd="0" presId="urn:microsoft.com/office/officeart/2005/8/layout/process3"/>
    <dgm:cxn modelId="{0601DD9C-F11C-4386-AA2C-48EB8DC6E1B2}" srcId="{016F60DA-7905-4BB3-8FC8-F7B483120D35}" destId="{8524C532-9DF6-4466-8A59-0CE3A2C408C0}" srcOrd="0" destOrd="0" parTransId="{E09D4AC8-D711-4FCB-A400-ACF32A98A9BA}" sibTransId="{F1273873-F26E-4EED-9371-7BC7CDA70A5A}"/>
    <dgm:cxn modelId="{D1B56EB0-0F42-4DF9-AD11-B6B11549E1B0}" type="presOf" srcId="{A7AAC580-3AD3-43B7-A8B4-E3D482EFCF9A}" destId="{96E56DE8-1BDA-4519-A93C-7A9CB71A25B2}" srcOrd="0" destOrd="3" presId="urn:microsoft.com/office/officeart/2005/8/layout/process3"/>
    <dgm:cxn modelId="{93505EB9-660D-4D89-9154-C18B9566D875}" srcId="{967C0C05-1F5F-496B-8B79-58C043912E3F}" destId="{DFDD3BF7-0026-4005-9893-0501DEEDF07A}" srcOrd="0" destOrd="0" parTransId="{AF57C688-23B9-4CE4-B483-2DDFAA704E3A}" sibTransId="{AE9F4B2A-012E-4AD4-8DA4-4B82A04758D3}"/>
    <dgm:cxn modelId="{85FAF3C0-F573-42C5-A6A1-295160001279}" type="presOf" srcId="{967C0C05-1F5F-496B-8B79-58C043912E3F}" destId="{A6500BED-8443-486B-819D-2B37BFA19D9F}" srcOrd="0" destOrd="0" presId="urn:microsoft.com/office/officeart/2005/8/layout/process3"/>
    <dgm:cxn modelId="{3302B5C8-9C3E-46DF-841F-61F47CD11CAC}" srcId="{8524C532-9DF6-4466-8A59-0CE3A2C408C0}" destId="{A7AAC580-3AD3-43B7-A8B4-E3D482EFCF9A}" srcOrd="3" destOrd="0" parTransId="{E6E6EAEA-5053-4DEC-9DC6-51C6A6DD7CA0}" sibTransId="{D5B96F6F-AE38-4898-B3EE-187D1787E389}"/>
    <dgm:cxn modelId="{6342CAC8-275A-4FCA-9D88-1859EA723AF4}" type="presOf" srcId="{016F60DA-7905-4BB3-8FC8-F7B483120D35}" destId="{3F4F47E1-4B98-46E6-881A-973C694E9A7D}" srcOrd="0" destOrd="0" presId="urn:microsoft.com/office/officeart/2005/8/layout/process3"/>
    <dgm:cxn modelId="{8261C4CB-A47F-4C96-9383-61320B808E57}" type="presOf" srcId="{0D6CD606-3CD6-4307-8030-B2FC91192622}" destId="{115A6064-335A-4227-852A-C0C0EB7C02DC}" srcOrd="0" destOrd="1" presId="urn:microsoft.com/office/officeart/2005/8/layout/process3"/>
    <dgm:cxn modelId="{4CB604CC-185B-473D-8161-71A768D8BBB5}" type="presOf" srcId="{F35DB29C-9288-485B-AD8B-B8305C1D7885}" destId="{DD44236D-55B4-46FB-A7BC-7C64053C8974}" srcOrd="1" destOrd="0" presId="urn:microsoft.com/office/officeart/2005/8/layout/process3"/>
    <dgm:cxn modelId="{5A273AD6-C305-4850-AE3E-9BF87C2749C1}" srcId="{8524C532-9DF6-4466-8A59-0CE3A2C408C0}" destId="{F46C0C33-2C08-4505-857F-0F463968D4B6}" srcOrd="4" destOrd="0" parTransId="{D31C2628-376B-4A6E-9C8E-6B89D041626C}" sibTransId="{157BACD3-972D-4428-85B2-62D6DB421C12}"/>
    <dgm:cxn modelId="{599EFAE1-18C8-4740-9FA0-7D8CECE4AAE5}" srcId="{016F60DA-7905-4BB3-8FC8-F7B483120D35}" destId="{F35DB29C-9288-485B-AD8B-B8305C1D7885}" srcOrd="2" destOrd="0" parTransId="{F7C9663A-A741-4B0B-ADB1-056640453DD3}" sibTransId="{FCA4E143-882A-493A-94A8-73CCA34D7E19}"/>
    <dgm:cxn modelId="{2197FDE1-24CA-4F6F-8495-09ED6755FA78}" type="presOf" srcId="{62B3348B-FDF2-4F38-8AB5-E27040CB4892}" destId="{E235F676-0F9E-4D73-87C2-E11A9F2B3089}" srcOrd="0" destOrd="1" presId="urn:microsoft.com/office/officeart/2005/8/layout/process3"/>
    <dgm:cxn modelId="{73792DEE-418A-4C70-9EE9-80A8151AA8A0}" type="presOf" srcId="{D0EF302D-25F6-4476-993F-9D2E22F7AD5C}" destId="{115A6064-335A-4227-852A-C0C0EB7C02DC}" srcOrd="0" destOrd="0" presId="urn:microsoft.com/office/officeart/2005/8/layout/process3"/>
    <dgm:cxn modelId="{15EC76EE-063C-420D-BE87-B33C789928C1}" srcId="{8524C532-9DF6-4466-8A59-0CE3A2C408C0}" destId="{77AC2960-1C9C-40CB-86AE-193A381212D0}" srcOrd="0" destOrd="0" parTransId="{31E9408D-1172-44D8-93DD-0244731ACA18}" sibTransId="{1807B684-D097-46CF-B464-FE97A3F7AB97}"/>
    <dgm:cxn modelId="{F10932F0-4DA9-4920-87E7-348BD92E9D3E}" type="presOf" srcId="{13294E77-4014-4442-A368-BD7F44949C48}" destId="{3E581A04-E325-4287-A4FF-4B8B5F11175F}" srcOrd="0" destOrd="0" presId="urn:microsoft.com/office/officeart/2005/8/layout/process3"/>
    <dgm:cxn modelId="{28AFD8F5-580F-43AD-8741-ECD8643BDFCC}" type="presOf" srcId="{83D8BE17-747A-46B3-8411-ED40B1CD8276}" destId="{96E56DE8-1BDA-4519-A93C-7A9CB71A25B2}" srcOrd="0" destOrd="1" presId="urn:microsoft.com/office/officeart/2005/8/layout/process3"/>
    <dgm:cxn modelId="{0505CBF9-8D9D-4117-A87D-B31733FBC44B}" type="presOf" srcId="{DFDD3BF7-0026-4005-9893-0501DEEDF07A}" destId="{7CC7AD6A-1DCC-4DCC-A4ED-6593119E7B5F}" srcOrd="0" destOrd="0" presId="urn:microsoft.com/office/officeart/2005/8/layout/process3"/>
    <dgm:cxn modelId="{A253BFE5-EE0E-46B7-A9D7-08C10F7598C7}" type="presParOf" srcId="{3F4F47E1-4B98-46E6-881A-973C694E9A7D}" destId="{CB53579E-0BA9-4BE4-BE77-6C8C6EB4D251}" srcOrd="0" destOrd="0" presId="urn:microsoft.com/office/officeart/2005/8/layout/process3"/>
    <dgm:cxn modelId="{245A7421-BA9E-4208-955C-4A1D4B1CEB04}" type="presParOf" srcId="{CB53579E-0BA9-4BE4-BE77-6C8C6EB4D251}" destId="{F84F7BF9-BD7F-4279-82DF-CC8E02791744}" srcOrd="0" destOrd="0" presId="urn:microsoft.com/office/officeart/2005/8/layout/process3"/>
    <dgm:cxn modelId="{936B8AAC-86FF-47AA-80D8-B198D396552A}" type="presParOf" srcId="{CB53579E-0BA9-4BE4-BE77-6C8C6EB4D251}" destId="{19028904-F8E4-458E-B2E4-CE9658B262DE}" srcOrd="1" destOrd="0" presId="urn:microsoft.com/office/officeart/2005/8/layout/process3"/>
    <dgm:cxn modelId="{E9AB9C95-E2F6-4F64-AEAA-48684D9B7054}" type="presParOf" srcId="{CB53579E-0BA9-4BE4-BE77-6C8C6EB4D251}" destId="{96E56DE8-1BDA-4519-A93C-7A9CB71A25B2}" srcOrd="2" destOrd="0" presId="urn:microsoft.com/office/officeart/2005/8/layout/process3"/>
    <dgm:cxn modelId="{60050DFB-F54B-437E-83C0-0D2353340192}" type="presParOf" srcId="{3F4F47E1-4B98-46E6-881A-973C694E9A7D}" destId="{5DC0E2B0-D7F5-46CB-9B42-202870A03054}" srcOrd="1" destOrd="0" presId="urn:microsoft.com/office/officeart/2005/8/layout/process3"/>
    <dgm:cxn modelId="{6006E4E9-042A-44BE-834D-35C7FF72D1EB}" type="presParOf" srcId="{5DC0E2B0-D7F5-46CB-9B42-202870A03054}" destId="{16E2CE98-30C7-4B9C-952B-D0296E78AE5D}" srcOrd="0" destOrd="0" presId="urn:microsoft.com/office/officeart/2005/8/layout/process3"/>
    <dgm:cxn modelId="{F7C74220-CA5B-4D5D-A688-20E9CADFF032}" type="presParOf" srcId="{3F4F47E1-4B98-46E6-881A-973C694E9A7D}" destId="{62E12D4C-987B-4385-8330-C98B79B7AE68}" srcOrd="2" destOrd="0" presId="urn:microsoft.com/office/officeart/2005/8/layout/process3"/>
    <dgm:cxn modelId="{63EA9628-579F-45F7-B1CA-5E786A48DAE5}" type="presParOf" srcId="{62E12D4C-987B-4385-8330-C98B79B7AE68}" destId="{3E581A04-E325-4287-A4FF-4B8B5F11175F}" srcOrd="0" destOrd="0" presId="urn:microsoft.com/office/officeart/2005/8/layout/process3"/>
    <dgm:cxn modelId="{16F966EB-5EF3-41DA-A81F-C433A52F31B0}" type="presParOf" srcId="{62E12D4C-987B-4385-8330-C98B79B7AE68}" destId="{7E77D205-D797-46BB-B3BC-9BC40250E06C}" srcOrd="1" destOrd="0" presId="urn:microsoft.com/office/officeart/2005/8/layout/process3"/>
    <dgm:cxn modelId="{17F94928-8F77-4E5E-8D40-6A602BB34573}" type="presParOf" srcId="{62E12D4C-987B-4385-8330-C98B79B7AE68}" destId="{115A6064-335A-4227-852A-C0C0EB7C02DC}" srcOrd="2" destOrd="0" presId="urn:microsoft.com/office/officeart/2005/8/layout/process3"/>
    <dgm:cxn modelId="{761DFB91-CA89-4A65-B673-5D45C47AF2D2}" type="presParOf" srcId="{3F4F47E1-4B98-46E6-881A-973C694E9A7D}" destId="{C98492D7-EC0D-42CE-8009-422448AAECA2}" srcOrd="3" destOrd="0" presId="urn:microsoft.com/office/officeart/2005/8/layout/process3"/>
    <dgm:cxn modelId="{9D61A814-EE8E-460A-AC19-F8568B9F6EAE}" type="presParOf" srcId="{C98492D7-EC0D-42CE-8009-422448AAECA2}" destId="{96C232E3-8CCF-4E5B-8DE7-EF018320DEE3}" srcOrd="0" destOrd="0" presId="urn:microsoft.com/office/officeart/2005/8/layout/process3"/>
    <dgm:cxn modelId="{16AE7BF9-C27C-4292-9B82-8E820EAA90AD}" type="presParOf" srcId="{3F4F47E1-4B98-46E6-881A-973C694E9A7D}" destId="{AE37F064-D7A3-4655-AC87-B20DC996298F}" srcOrd="4" destOrd="0" presId="urn:microsoft.com/office/officeart/2005/8/layout/process3"/>
    <dgm:cxn modelId="{372311E4-28A3-425B-A074-04E523C5AD08}" type="presParOf" srcId="{AE37F064-D7A3-4655-AC87-B20DC996298F}" destId="{14FE221A-602C-485D-9A20-0D91BE8F2372}" srcOrd="0" destOrd="0" presId="urn:microsoft.com/office/officeart/2005/8/layout/process3"/>
    <dgm:cxn modelId="{A562F9DD-D507-486E-8251-679292ADC693}" type="presParOf" srcId="{AE37F064-D7A3-4655-AC87-B20DC996298F}" destId="{DD44236D-55B4-46FB-A7BC-7C64053C8974}" srcOrd="1" destOrd="0" presId="urn:microsoft.com/office/officeart/2005/8/layout/process3"/>
    <dgm:cxn modelId="{8F3821C1-C907-4C83-8898-E728EDA79C00}" type="presParOf" srcId="{AE37F064-D7A3-4655-AC87-B20DC996298F}" destId="{E235F676-0F9E-4D73-87C2-E11A9F2B3089}" srcOrd="2" destOrd="0" presId="urn:microsoft.com/office/officeart/2005/8/layout/process3"/>
    <dgm:cxn modelId="{3E25A5BF-85C6-4AFB-A9D8-414503DC0384}" type="presParOf" srcId="{3F4F47E1-4B98-46E6-881A-973C694E9A7D}" destId="{0D0810FE-E7B2-440B-97B5-1F1DAA2C0C34}" srcOrd="5" destOrd="0" presId="urn:microsoft.com/office/officeart/2005/8/layout/process3"/>
    <dgm:cxn modelId="{04288A98-1BD2-4AFD-8978-6AC7A7DEE742}" type="presParOf" srcId="{0D0810FE-E7B2-440B-97B5-1F1DAA2C0C34}" destId="{644F7E2D-CDC6-4153-AAD4-AB593091FE07}" srcOrd="0" destOrd="0" presId="urn:microsoft.com/office/officeart/2005/8/layout/process3"/>
    <dgm:cxn modelId="{DFAA644D-FD36-47D5-8906-79D05B631BDD}" type="presParOf" srcId="{3F4F47E1-4B98-46E6-881A-973C694E9A7D}" destId="{F2B35038-55E0-431A-AA80-B1007C48F34F}" srcOrd="6" destOrd="0" presId="urn:microsoft.com/office/officeart/2005/8/layout/process3"/>
    <dgm:cxn modelId="{C46D8161-94DC-402F-9D33-3ED9920482AA}" type="presParOf" srcId="{F2B35038-55E0-431A-AA80-B1007C48F34F}" destId="{A6500BED-8443-486B-819D-2B37BFA19D9F}" srcOrd="0" destOrd="0" presId="urn:microsoft.com/office/officeart/2005/8/layout/process3"/>
    <dgm:cxn modelId="{AD06EDF7-3ACC-43DE-B48F-F1B873E410DA}" type="presParOf" srcId="{F2B35038-55E0-431A-AA80-B1007C48F34F}" destId="{E36689AD-ED75-4A32-BBFC-0A23E39C87E4}" srcOrd="1" destOrd="0" presId="urn:microsoft.com/office/officeart/2005/8/layout/process3"/>
    <dgm:cxn modelId="{D2F2EDFB-5807-4718-9115-3ECB9B1C5112}" type="presParOf" srcId="{F2B35038-55E0-431A-AA80-B1007C48F34F}" destId="{7CC7AD6A-1DCC-4DCC-A4ED-6593119E7B5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28904-F8E4-458E-B2E4-CE9658B262DE}">
      <dsp:nvSpPr>
        <dsp:cNvPr id="0" name=""/>
        <dsp:cNvSpPr/>
      </dsp:nvSpPr>
      <dsp:spPr>
        <a:xfrm>
          <a:off x="1474" y="730748"/>
          <a:ext cx="1853220" cy="993953"/>
        </a:xfrm>
        <a:prstGeom prst="roundRect">
          <a:avLst>
            <a:gd name="adj" fmla="val 10000"/>
          </a:avLst>
        </a:prstGeom>
        <a:solidFill>
          <a:srgbClr val="FFC00F"/>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Contact Subrecipients</a:t>
          </a:r>
        </a:p>
      </dsp:txBody>
      <dsp:txXfrm>
        <a:off x="1474" y="730748"/>
        <a:ext cx="1853220" cy="662635"/>
      </dsp:txXfrm>
    </dsp:sp>
    <dsp:sp modelId="{96E56DE8-1BDA-4519-A93C-7A9CB71A25B2}">
      <dsp:nvSpPr>
        <dsp:cNvPr id="0" name=""/>
        <dsp:cNvSpPr/>
      </dsp:nvSpPr>
      <dsp:spPr>
        <a:xfrm>
          <a:off x="381050" y="1393383"/>
          <a:ext cx="1853220" cy="1877596"/>
        </a:xfrm>
        <a:prstGeom prst="roundRect">
          <a:avLst>
            <a:gd name="adj" fmla="val 10000"/>
          </a:avLst>
        </a:prstGeom>
        <a:solidFill>
          <a:srgbClr val="DFDFDF"/>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OSPR to OSPR</a:t>
          </a:r>
        </a:p>
        <a:p>
          <a:pPr marL="171450" lvl="1" indent="-171450" algn="l" defTabSz="755650">
            <a:lnSpc>
              <a:spcPct val="90000"/>
            </a:lnSpc>
            <a:spcBef>
              <a:spcPct val="0"/>
            </a:spcBef>
            <a:spcAft>
              <a:spcPct val="15000"/>
            </a:spcAft>
            <a:buChar char="•"/>
          </a:pPr>
          <a:r>
            <a:rPr lang="en-US" sz="1700" kern="1200" dirty="0"/>
            <a:t>Subaward/Link</a:t>
          </a:r>
        </a:p>
        <a:p>
          <a:pPr marL="171450" lvl="1" indent="-171450" algn="l" defTabSz="755650">
            <a:lnSpc>
              <a:spcPct val="90000"/>
            </a:lnSpc>
            <a:spcBef>
              <a:spcPct val="0"/>
            </a:spcBef>
            <a:spcAft>
              <a:spcPct val="15000"/>
            </a:spcAft>
            <a:buChar char="•"/>
          </a:pPr>
          <a:r>
            <a:rPr lang="en-US" sz="1700" kern="1200" dirty="0"/>
            <a:t>Project title</a:t>
          </a:r>
        </a:p>
        <a:p>
          <a:pPr marL="171450" lvl="1" indent="-171450" algn="l" defTabSz="755650">
            <a:lnSpc>
              <a:spcPct val="90000"/>
            </a:lnSpc>
            <a:spcBef>
              <a:spcPct val="0"/>
            </a:spcBef>
            <a:spcAft>
              <a:spcPct val="15000"/>
            </a:spcAft>
            <a:buChar char="•"/>
          </a:pPr>
          <a:r>
            <a:rPr lang="en-US" sz="1700" kern="1200" dirty="0"/>
            <a:t>Project dates</a:t>
          </a:r>
        </a:p>
        <a:p>
          <a:pPr marL="171450" lvl="1" indent="-171450" algn="l" defTabSz="755650">
            <a:lnSpc>
              <a:spcPct val="90000"/>
            </a:lnSpc>
            <a:spcBef>
              <a:spcPct val="0"/>
            </a:spcBef>
            <a:spcAft>
              <a:spcPct val="15000"/>
            </a:spcAft>
            <a:buChar char="•"/>
          </a:pPr>
          <a:r>
            <a:rPr lang="en-US" sz="1700" kern="1200" dirty="0"/>
            <a:t>Budget Limit</a:t>
          </a:r>
        </a:p>
      </dsp:txBody>
      <dsp:txXfrm>
        <a:off x="435329" y="1447662"/>
        <a:ext cx="1744662" cy="1769038"/>
      </dsp:txXfrm>
    </dsp:sp>
    <dsp:sp modelId="{5DC0E2B0-D7F5-46CB-9B42-202870A03054}">
      <dsp:nvSpPr>
        <dsp:cNvPr id="0" name=""/>
        <dsp:cNvSpPr/>
      </dsp:nvSpPr>
      <dsp:spPr>
        <a:xfrm>
          <a:off x="2135636" y="831366"/>
          <a:ext cx="595595" cy="4613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35636" y="923646"/>
        <a:ext cx="457176" cy="276838"/>
      </dsp:txXfrm>
    </dsp:sp>
    <dsp:sp modelId="{7E77D205-D797-46BB-B3BC-9BC40250E06C}">
      <dsp:nvSpPr>
        <dsp:cNvPr id="0" name=""/>
        <dsp:cNvSpPr/>
      </dsp:nvSpPr>
      <dsp:spPr>
        <a:xfrm>
          <a:off x="2978461" y="730748"/>
          <a:ext cx="1853220" cy="993953"/>
        </a:xfrm>
        <a:prstGeom prst="roundRect">
          <a:avLst>
            <a:gd name="adj" fmla="val 10000"/>
          </a:avLst>
        </a:prstGeom>
        <a:solidFill>
          <a:srgbClr val="FFC00F"/>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Senior Personnel Docs</a:t>
          </a:r>
        </a:p>
      </dsp:txBody>
      <dsp:txXfrm>
        <a:off x="2978461" y="730748"/>
        <a:ext cx="1853220" cy="662635"/>
      </dsp:txXfrm>
    </dsp:sp>
    <dsp:sp modelId="{115A6064-335A-4227-852A-C0C0EB7C02DC}">
      <dsp:nvSpPr>
        <dsp:cNvPr id="0" name=""/>
        <dsp:cNvSpPr/>
      </dsp:nvSpPr>
      <dsp:spPr>
        <a:xfrm>
          <a:off x="3358036" y="1393383"/>
          <a:ext cx="1853220" cy="1877596"/>
        </a:xfrm>
        <a:prstGeom prst="roundRect">
          <a:avLst>
            <a:gd name="adj" fmla="val 10000"/>
          </a:avLst>
        </a:prstGeom>
        <a:solidFill>
          <a:srgbClr val="DFDFDF"/>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Due to OSPR</a:t>
          </a:r>
        </a:p>
        <a:p>
          <a:pPr marL="171450" lvl="1" indent="-171450" algn="l" defTabSz="755650">
            <a:lnSpc>
              <a:spcPct val="90000"/>
            </a:lnSpc>
            <a:spcBef>
              <a:spcPct val="0"/>
            </a:spcBef>
            <a:spcAft>
              <a:spcPct val="15000"/>
            </a:spcAft>
            <a:buChar char="•"/>
          </a:pPr>
          <a:r>
            <a:rPr lang="en-US" sz="1700" kern="1200" dirty="0"/>
            <a:t>OSPR will review and </a:t>
          </a:r>
          <a:r>
            <a:rPr lang="en-US" sz="1700" b="1" kern="1200" dirty="0"/>
            <a:t>request revisions, as needed</a:t>
          </a:r>
        </a:p>
      </dsp:txBody>
      <dsp:txXfrm>
        <a:off x="3412315" y="1447662"/>
        <a:ext cx="1744662" cy="1769038"/>
      </dsp:txXfrm>
    </dsp:sp>
    <dsp:sp modelId="{C98492D7-EC0D-42CE-8009-422448AAECA2}">
      <dsp:nvSpPr>
        <dsp:cNvPr id="0" name=""/>
        <dsp:cNvSpPr/>
      </dsp:nvSpPr>
      <dsp:spPr>
        <a:xfrm rot="21554659">
          <a:off x="5120032" y="811309"/>
          <a:ext cx="611413" cy="4613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20038" y="904502"/>
        <a:ext cx="472994" cy="276838"/>
      </dsp:txXfrm>
    </dsp:sp>
    <dsp:sp modelId="{DD44236D-55B4-46FB-A7BC-7C64053C8974}">
      <dsp:nvSpPr>
        <dsp:cNvPr id="0" name=""/>
        <dsp:cNvSpPr/>
      </dsp:nvSpPr>
      <dsp:spPr>
        <a:xfrm>
          <a:off x="5985191" y="691089"/>
          <a:ext cx="1853220" cy="993953"/>
        </a:xfrm>
        <a:prstGeom prst="roundRect">
          <a:avLst>
            <a:gd name="adj" fmla="val 10000"/>
          </a:avLst>
        </a:prstGeom>
        <a:solidFill>
          <a:srgbClr val="FFC00F"/>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Route: One Week</a:t>
          </a:r>
        </a:p>
      </dsp:txBody>
      <dsp:txXfrm>
        <a:off x="5985191" y="691089"/>
        <a:ext cx="1853220" cy="662635"/>
      </dsp:txXfrm>
    </dsp:sp>
    <dsp:sp modelId="{E235F676-0F9E-4D73-87C2-E11A9F2B3089}">
      <dsp:nvSpPr>
        <dsp:cNvPr id="0" name=""/>
        <dsp:cNvSpPr/>
      </dsp:nvSpPr>
      <dsp:spPr>
        <a:xfrm>
          <a:off x="6335022" y="1393383"/>
          <a:ext cx="1853220" cy="1877596"/>
        </a:xfrm>
        <a:prstGeom prst="roundRect">
          <a:avLst>
            <a:gd name="adj" fmla="val 10000"/>
          </a:avLst>
        </a:prstGeom>
        <a:solidFill>
          <a:srgbClr val="DFDFDF"/>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Final Budget</a:t>
          </a:r>
        </a:p>
        <a:p>
          <a:pPr marL="171450" lvl="1" indent="-171450" algn="l" defTabSz="755650">
            <a:lnSpc>
              <a:spcPct val="90000"/>
            </a:lnSpc>
            <a:spcBef>
              <a:spcPct val="0"/>
            </a:spcBef>
            <a:spcAft>
              <a:spcPct val="15000"/>
            </a:spcAft>
            <a:buChar char="•"/>
          </a:pPr>
          <a:r>
            <a:rPr lang="en-US" sz="1700" kern="1200" dirty="0"/>
            <a:t>Project Description Draft</a:t>
          </a:r>
        </a:p>
        <a:p>
          <a:pPr marL="171450" lvl="1" indent="-171450" algn="l" defTabSz="755650">
            <a:lnSpc>
              <a:spcPct val="90000"/>
            </a:lnSpc>
            <a:spcBef>
              <a:spcPct val="0"/>
            </a:spcBef>
            <a:spcAft>
              <a:spcPct val="15000"/>
            </a:spcAft>
            <a:buChar char="•"/>
          </a:pPr>
          <a:r>
            <a:rPr lang="en-US" sz="1700" kern="1200" dirty="0"/>
            <a:t>Sub Docs (if applicable)</a:t>
          </a:r>
        </a:p>
      </dsp:txBody>
      <dsp:txXfrm>
        <a:off x="6389301" y="1447662"/>
        <a:ext cx="1744662" cy="1769038"/>
      </dsp:txXfrm>
    </dsp:sp>
    <dsp:sp modelId="{0D0810FE-E7B2-440B-97B5-1F1DAA2C0C34}">
      <dsp:nvSpPr>
        <dsp:cNvPr id="0" name=""/>
        <dsp:cNvSpPr/>
      </dsp:nvSpPr>
      <dsp:spPr>
        <a:xfrm rot="46256">
          <a:off x="8111891" y="811758"/>
          <a:ext cx="579884" cy="46139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11897" y="903107"/>
        <a:ext cx="441465" cy="276838"/>
      </dsp:txXfrm>
    </dsp:sp>
    <dsp:sp modelId="{E36689AD-ED75-4A32-BBFC-0A23E39C87E4}">
      <dsp:nvSpPr>
        <dsp:cNvPr id="0" name=""/>
        <dsp:cNvSpPr/>
      </dsp:nvSpPr>
      <dsp:spPr>
        <a:xfrm>
          <a:off x="8932433" y="730748"/>
          <a:ext cx="1853220" cy="993953"/>
        </a:xfrm>
        <a:prstGeom prst="roundRect">
          <a:avLst>
            <a:gd name="adj" fmla="val 10000"/>
          </a:avLst>
        </a:prstGeom>
        <a:solidFill>
          <a:srgbClr val="FFC00F"/>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Submit: 7/21</a:t>
          </a:r>
        </a:p>
      </dsp:txBody>
      <dsp:txXfrm>
        <a:off x="8932433" y="730748"/>
        <a:ext cx="1853220" cy="662635"/>
      </dsp:txXfrm>
    </dsp:sp>
    <dsp:sp modelId="{7CC7AD6A-1DCC-4DCC-A4ED-6593119E7B5F}">
      <dsp:nvSpPr>
        <dsp:cNvPr id="0" name=""/>
        <dsp:cNvSpPr/>
      </dsp:nvSpPr>
      <dsp:spPr>
        <a:xfrm>
          <a:off x="9312008" y="1393383"/>
          <a:ext cx="1853220" cy="1877596"/>
        </a:xfrm>
        <a:prstGeom prst="roundRect">
          <a:avLst>
            <a:gd name="adj" fmla="val 10000"/>
          </a:avLst>
        </a:prstGeom>
        <a:solidFill>
          <a:srgbClr val="DFDFDF"/>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OSPR aims to submit a day early in case of Research.gov technical errors</a:t>
          </a:r>
        </a:p>
      </dsp:txBody>
      <dsp:txXfrm>
        <a:off x="9366287" y="1447662"/>
        <a:ext cx="1744662" cy="17690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0E1E2-30AE-4A26-AABC-6EB5BA5FFCA7}"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9E6EC-1C48-4742-B71D-288CE27F3E4F}" type="slidenum">
              <a:rPr lang="en-US" smtClean="0"/>
              <a:t>‹#›</a:t>
            </a:fld>
            <a:endParaRPr lang="en-US"/>
          </a:p>
        </p:txBody>
      </p:sp>
    </p:spTree>
    <p:extLst>
      <p:ext uri="{BB962C8B-B14F-4D97-AF65-F5344CB8AC3E}">
        <p14:creationId xmlns:p14="http://schemas.microsoft.com/office/powerpoint/2010/main" val="367590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E84CF09-59D6-0A27-B8C1-2A9E96FC2BEE}"/>
              </a:ext>
            </a:extLst>
          </p:cNvPr>
          <p:cNvSpPr>
            <a:spLocks noGrp="1"/>
          </p:cNvSpPr>
          <p:nvPr>
            <p:ph type="pic" sz="quarter" idx="15"/>
          </p:nvPr>
        </p:nvSpPr>
        <p:spPr>
          <a:xfrm>
            <a:off x="609600" y="640080"/>
            <a:ext cx="7772400" cy="5486400"/>
          </a:xfrm>
          <a:ln w="6350">
            <a:solidFill>
              <a:schemeClr val="bg1">
                <a:lumMod val="75000"/>
              </a:schemeClr>
            </a:solidFill>
          </a:ln>
        </p:spPr>
        <p:txBody>
          <a:bodyPr>
            <a:noAutofit/>
          </a:bodyPr>
          <a:lstStyle>
            <a:lvl1pPr>
              <a:defRPr>
                <a:ln>
                  <a:noFill/>
                </a:ln>
              </a:defRPr>
            </a:lvl1pPr>
          </a:lstStyle>
          <a:p>
            <a:endParaRPr lang="en-US"/>
          </a:p>
        </p:txBody>
      </p:sp>
      <p:sp>
        <p:nvSpPr>
          <p:cNvPr id="7" name="Picture Placeholder 6">
            <a:extLst>
              <a:ext uri="{FF2B5EF4-FFF2-40B4-BE49-F238E27FC236}">
                <a16:creationId xmlns:a16="http://schemas.microsoft.com/office/drawing/2014/main" id="{A6A033F6-5DA2-6021-F292-3DF4CF6F78B7}"/>
              </a:ext>
            </a:extLst>
          </p:cNvPr>
          <p:cNvSpPr>
            <a:spLocks noGrp="1"/>
          </p:cNvSpPr>
          <p:nvPr>
            <p:ph type="pic" sz="quarter" idx="14"/>
          </p:nvPr>
        </p:nvSpPr>
        <p:spPr>
          <a:xfrm>
            <a:off x="8526463" y="5618480"/>
            <a:ext cx="3055937" cy="508000"/>
          </a:xfrm>
        </p:spPr>
        <p:txBody>
          <a:bodyPr>
            <a:noAutofit/>
          </a:bodyPr>
          <a:lstStyle/>
          <a:p>
            <a:endParaRPr lang="en-US"/>
          </a:p>
        </p:txBody>
      </p:sp>
      <p:sp>
        <p:nvSpPr>
          <p:cNvPr id="2" name="Title 1">
            <a:extLst>
              <a:ext uri="{FF2B5EF4-FFF2-40B4-BE49-F238E27FC236}">
                <a16:creationId xmlns:a16="http://schemas.microsoft.com/office/drawing/2014/main" id="{ED9CBB9D-736D-6ADB-8041-F33E5ECC8B5B}"/>
              </a:ext>
            </a:extLst>
          </p:cNvPr>
          <p:cNvSpPr>
            <a:spLocks noGrp="1"/>
          </p:cNvSpPr>
          <p:nvPr>
            <p:ph type="ctrTitle"/>
          </p:nvPr>
        </p:nvSpPr>
        <p:spPr>
          <a:xfrm>
            <a:off x="6281685" y="2521860"/>
            <a:ext cx="5305506" cy="2103120"/>
          </a:xfrm>
          <a:solidFill>
            <a:srgbClr val="FFBB00"/>
          </a:solidFill>
          <a:effectLst>
            <a:outerShdw blurRad="50800" dist="38100" dir="8100000" algn="tr" rotWithShape="0">
              <a:prstClr val="black">
                <a:alpha val="40000"/>
              </a:prstClr>
            </a:outerShdw>
          </a:effectLst>
        </p:spPr>
        <p:txBody>
          <a:bodyPr lIns="228600" rIns="228600" anchor="b">
            <a:normAutofit/>
          </a:bodyPr>
          <a:lstStyle>
            <a:lvl1pPr algn="l">
              <a:defRPr sz="3200">
                <a:latin typeface="Proxima Nova" panose="02000506030000020004"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C9A2D423-A880-C1F3-81C5-FDCDBDB73E08}"/>
              </a:ext>
            </a:extLst>
          </p:cNvPr>
          <p:cNvSpPr>
            <a:spLocks noGrp="1"/>
          </p:cNvSpPr>
          <p:nvPr>
            <p:ph type="subTitle" idx="1"/>
          </p:nvPr>
        </p:nvSpPr>
        <p:spPr>
          <a:xfrm>
            <a:off x="6281685" y="4619724"/>
            <a:ext cx="5305506" cy="640080"/>
          </a:xfrm>
          <a:solidFill>
            <a:srgbClr val="FFBB00"/>
          </a:solidFill>
          <a:effectLst>
            <a:outerShdw blurRad="50800" dist="38100" dir="8100000" algn="tr" rotWithShape="0">
              <a:prstClr val="black">
                <a:alpha val="40000"/>
              </a:prstClr>
            </a:outerShdw>
          </a:effectLst>
        </p:spPr>
        <p:txBody>
          <a:bodyPr lIns="228600" tIns="0" rIns="228600">
            <a:normAutofit/>
          </a:bodyPr>
          <a:lstStyle>
            <a:lvl1pPr marL="0" indent="0" algn="l">
              <a:buNone/>
              <a:defRPr sz="2000" b="0">
                <a:solidFill>
                  <a:sysClr val="windowText" lastClr="000000"/>
                </a:solidFill>
                <a:latin typeface="Proxima Nova"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14763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96" userDrawn="1">
          <p15:clr>
            <a:srgbClr val="FBAE40"/>
          </p15:clr>
        </p15:guide>
        <p15:guide id="3"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mages / Tex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6096000" y="1104900"/>
            <a:ext cx="5016779" cy="983089"/>
          </a:xfrm>
        </p:spPr>
        <p:txBody>
          <a:bodyPr wrap="square" anchor="b" anchorCtr="0">
            <a:normAutofit/>
          </a:bodyPr>
          <a:lstStyle>
            <a:lvl1pPr>
              <a:defRPr sz="3600">
                <a:solidFill>
                  <a:schemeClr val="tx1"/>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609600" y="0"/>
            <a:ext cx="4720225" cy="3108960"/>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609600" y="3247389"/>
            <a:ext cx="4720225" cy="3108960"/>
          </a:xfrm>
        </p:spPr>
        <p:txBody>
          <a:bodyPr/>
          <a:lstStyle/>
          <a:p>
            <a:endParaRPr lang="en-US"/>
          </a:p>
        </p:txBody>
      </p:sp>
      <p:sp>
        <p:nvSpPr>
          <p:cNvPr id="10" name="Text Placeholder 9">
            <a:extLst>
              <a:ext uri="{FF2B5EF4-FFF2-40B4-BE49-F238E27FC236}">
                <a16:creationId xmlns:a16="http://schemas.microsoft.com/office/drawing/2014/main" id="{D2CC615A-5BF5-6632-0882-1ABFEEFBE599}"/>
              </a:ext>
            </a:extLst>
          </p:cNvPr>
          <p:cNvSpPr>
            <a:spLocks noGrp="1"/>
          </p:cNvSpPr>
          <p:nvPr>
            <p:ph type="body" sz="quarter" idx="18"/>
          </p:nvPr>
        </p:nvSpPr>
        <p:spPr>
          <a:xfrm>
            <a:off x="6096000" y="2110740"/>
            <a:ext cx="5023981" cy="36042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C48585B7-0C25-148A-9242-F7BCD7579EFC}"/>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6">
            <a:extLst>
              <a:ext uri="{FF2B5EF4-FFF2-40B4-BE49-F238E27FC236}">
                <a16:creationId xmlns:a16="http://schemas.microsoft.com/office/drawing/2014/main" id="{36BE3267-F3E4-D37B-9C44-5CA65BDBA5DF}"/>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415700158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 / 2 Text Al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0ADB98-5B26-515E-288C-595C198A2B4F}"/>
              </a:ext>
            </a:extLst>
          </p:cNvPr>
          <p:cNvSpPr/>
          <p:nvPr userDrawn="1"/>
        </p:nvSpPr>
        <p:spPr>
          <a:xfrm>
            <a:off x="1060450" y="647700"/>
            <a:ext cx="5030660" cy="5319696"/>
          </a:xfrm>
          <a:prstGeom prst="rect">
            <a:avLst/>
          </a:prstGeom>
          <a:solidFill>
            <a:schemeClr val="bg1">
              <a:lumMod val="9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BAB41A-967E-98E2-39BB-81773E8C8264}"/>
              </a:ext>
            </a:extLst>
          </p:cNvPr>
          <p:cNvSpPr/>
          <p:nvPr userDrawn="1"/>
        </p:nvSpPr>
        <p:spPr>
          <a:xfrm>
            <a:off x="6502396" y="633033"/>
            <a:ext cx="5048528" cy="5319696"/>
          </a:xfrm>
          <a:prstGeom prst="rect">
            <a:avLst/>
          </a:prstGeom>
          <a:solidFill>
            <a:schemeClr val="bg1">
              <a:lumMod val="95000"/>
              <a:alpha val="6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156772" y="3460369"/>
            <a:ext cx="4831281" cy="775634"/>
          </a:xfrm>
        </p:spPr>
        <p:txBody>
          <a:bodyPr wrap="square" anchor="ctr" anchorCtr="0">
            <a:normAutofit/>
          </a:bodyPr>
          <a:lstStyle>
            <a:lvl1pPr>
              <a:defRPr sz="2400">
                <a:solidFill>
                  <a:schemeClr val="tx1"/>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1066800" y="681879"/>
            <a:ext cx="5024310" cy="2626471"/>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6502396" y="3454019"/>
            <a:ext cx="5024309" cy="2513377"/>
          </a:xfrm>
        </p:spPr>
        <p:txBody>
          <a:bodyPr/>
          <a:lstStyle/>
          <a:p>
            <a:endParaRPr lang="en-US"/>
          </a:p>
        </p:txBody>
      </p:sp>
      <p:sp>
        <p:nvSpPr>
          <p:cNvPr id="17" name="Text Placeholder 16">
            <a:extLst>
              <a:ext uri="{FF2B5EF4-FFF2-40B4-BE49-F238E27FC236}">
                <a16:creationId xmlns:a16="http://schemas.microsoft.com/office/drawing/2014/main" id="{8A9A8799-2D1A-60B1-9481-4A9C79481D47}"/>
              </a:ext>
            </a:extLst>
          </p:cNvPr>
          <p:cNvSpPr>
            <a:spLocks noGrp="1"/>
          </p:cNvSpPr>
          <p:nvPr>
            <p:ph type="body" sz="quarter" idx="19"/>
          </p:nvPr>
        </p:nvSpPr>
        <p:spPr>
          <a:xfrm>
            <a:off x="6599104" y="696067"/>
            <a:ext cx="4866370" cy="758189"/>
          </a:xfrm>
        </p:spPr>
        <p:txBody>
          <a:bodyPr anchor="ctr" anchorCtr="0">
            <a:normAutofit/>
          </a:bodyPr>
          <a:lstStyle>
            <a:lvl1pPr>
              <a:lnSpc>
                <a:spcPct val="90000"/>
              </a:lnSpc>
              <a:spcBef>
                <a:spcPts val="0"/>
              </a:spcBef>
              <a:defRPr sz="2400" b="1">
                <a:solidFill>
                  <a:schemeClr val="tx1"/>
                </a:solidFill>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71EC86AB-29DC-B4FF-A791-3E766A23783A}"/>
              </a:ext>
            </a:extLst>
          </p:cNvPr>
          <p:cNvSpPr>
            <a:spLocks noGrp="1"/>
          </p:cNvSpPr>
          <p:nvPr>
            <p:ph type="body" sz="quarter" idx="20"/>
          </p:nvPr>
        </p:nvSpPr>
        <p:spPr>
          <a:xfrm>
            <a:off x="1156768" y="4236640"/>
            <a:ext cx="4830899" cy="16033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0E362641-3B57-E1F5-A94C-83FE8BC4453E}"/>
              </a:ext>
            </a:extLst>
          </p:cNvPr>
          <p:cNvSpPr>
            <a:spLocks noGrp="1"/>
          </p:cNvSpPr>
          <p:nvPr>
            <p:ph type="body" sz="quarter" idx="21"/>
          </p:nvPr>
        </p:nvSpPr>
        <p:spPr>
          <a:xfrm>
            <a:off x="6599104" y="1468924"/>
            <a:ext cx="4866370" cy="1838057"/>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6" name="Text Placeholder 4">
            <a:extLst>
              <a:ext uri="{FF2B5EF4-FFF2-40B4-BE49-F238E27FC236}">
                <a16:creationId xmlns:a16="http://schemas.microsoft.com/office/drawing/2014/main" id="{F2805B45-4EAE-64B4-E878-13731BB32882}"/>
              </a:ext>
            </a:extLst>
          </p:cNvPr>
          <p:cNvSpPr>
            <a:spLocks noGrp="1"/>
          </p:cNvSpPr>
          <p:nvPr>
            <p:ph type="body" sz="quarter" idx="22"/>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7" name="SmartArt Placeholder 11">
            <a:extLst>
              <a:ext uri="{FF2B5EF4-FFF2-40B4-BE49-F238E27FC236}">
                <a16:creationId xmlns:a16="http://schemas.microsoft.com/office/drawing/2014/main" id="{D8670182-5B25-70A1-AE1D-42E771B4747B}"/>
              </a:ext>
            </a:extLst>
          </p:cNvPr>
          <p:cNvSpPr>
            <a:spLocks noGrp="1"/>
          </p:cNvSpPr>
          <p:nvPr>
            <p:ph type="dgm" sz="quarter" idx="23" hasCustomPrompt="1"/>
          </p:nvPr>
        </p:nvSpPr>
        <p:spPr>
          <a:xfrm>
            <a:off x="1066800" y="647700"/>
            <a:ext cx="5024310" cy="48368"/>
          </a:xfrm>
          <a:solidFill>
            <a:srgbClr val="FFBB00"/>
          </a:solidFill>
          <a:ln>
            <a:noFill/>
          </a:ln>
        </p:spPr>
        <p:txBody>
          <a:bodyPr/>
          <a:lstStyle/>
          <a:p>
            <a:r>
              <a:rPr lang="en-US"/>
              <a:t> </a:t>
            </a:r>
          </a:p>
        </p:txBody>
      </p:sp>
      <p:sp>
        <p:nvSpPr>
          <p:cNvPr id="11" name="SmartArt Placeholder 11">
            <a:extLst>
              <a:ext uri="{FF2B5EF4-FFF2-40B4-BE49-F238E27FC236}">
                <a16:creationId xmlns:a16="http://schemas.microsoft.com/office/drawing/2014/main" id="{0146006A-283C-5320-F185-44BC2B193D62}"/>
              </a:ext>
            </a:extLst>
          </p:cNvPr>
          <p:cNvSpPr>
            <a:spLocks noGrp="1"/>
          </p:cNvSpPr>
          <p:nvPr>
            <p:ph type="dgm" sz="quarter" idx="24" hasCustomPrompt="1"/>
          </p:nvPr>
        </p:nvSpPr>
        <p:spPr>
          <a:xfrm>
            <a:off x="6502398" y="3406123"/>
            <a:ext cx="5026981" cy="54246"/>
          </a:xfrm>
          <a:solidFill>
            <a:srgbClr val="FFBB00"/>
          </a:solidFill>
          <a:ln>
            <a:noFill/>
          </a:ln>
        </p:spPr>
        <p:txBody>
          <a:bodyPr/>
          <a:lstStyle/>
          <a:p>
            <a:r>
              <a:rPr lang="en-US"/>
              <a:t> </a:t>
            </a:r>
          </a:p>
        </p:txBody>
      </p:sp>
      <p:sp>
        <p:nvSpPr>
          <p:cNvPr id="15" name="Picture Placeholder 6">
            <a:extLst>
              <a:ext uri="{FF2B5EF4-FFF2-40B4-BE49-F238E27FC236}">
                <a16:creationId xmlns:a16="http://schemas.microsoft.com/office/drawing/2014/main" id="{305A5BCB-0051-5F7B-65E4-B33833FCE3AC}"/>
              </a:ext>
            </a:extLst>
          </p:cNvPr>
          <p:cNvSpPr>
            <a:spLocks noGrp="1"/>
          </p:cNvSpPr>
          <p:nvPr>
            <p:ph type="pic" sz="quarter" idx="18"/>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2914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6800" y="1104900"/>
            <a:ext cx="5029200" cy="1018916"/>
          </a:xfrm>
        </p:spPr>
        <p:txBody>
          <a:bodyPr wrap="square" anchor="b" anchorCtr="0">
            <a:normAutofit/>
          </a:bodyPr>
          <a:lstStyle>
            <a:lvl1pPr>
              <a:defRPr sz="3600">
                <a:solidFill>
                  <a:schemeClr val="tx1"/>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7009698" y="1135597"/>
            <a:ext cx="2103120" cy="2103120"/>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7009698" y="3562949"/>
            <a:ext cx="2103120" cy="2103120"/>
          </a:xfrm>
        </p:spPr>
        <p:txBody>
          <a:bodyPr/>
          <a:lstStyle/>
          <a:p>
            <a:endParaRPr lang="en-US"/>
          </a:p>
        </p:txBody>
      </p:sp>
      <p:sp>
        <p:nvSpPr>
          <p:cNvPr id="11" name="Picture Placeholder 12">
            <a:extLst>
              <a:ext uri="{FF2B5EF4-FFF2-40B4-BE49-F238E27FC236}">
                <a16:creationId xmlns:a16="http://schemas.microsoft.com/office/drawing/2014/main" id="{7C212513-5F5C-ED1A-3AF9-613CA153161A}"/>
              </a:ext>
            </a:extLst>
          </p:cNvPr>
          <p:cNvSpPr>
            <a:spLocks noGrp="1"/>
          </p:cNvSpPr>
          <p:nvPr>
            <p:ph type="pic" sz="quarter" idx="18"/>
          </p:nvPr>
        </p:nvSpPr>
        <p:spPr>
          <a:xfrm>
            <a:off x="9258119" y="1135597"/>
            <a:ext cx="2103120" cy="2103120"/>
          </a:xfrm>
        </p:spPr>
        <p:txBody>
          <a:bodyPr/>
          <a:lstStyle/>
          <a:p>
            <a:endParaRPr lang="en-US"/>
          </a:p>
        </p:txBody>
      </p:sp>
      <p:sp>
        <p:nvSpPr>
          <p:cNvPr id="14" name="Picture Placeholder 12">
            <a:extLst>
              <a:ext uri="{FF2B5EF4-FFF2-40B4-BE49-F238E27FC236}">
                <a16:creationId xmlns:a16="http://schemas.microsoft.com/office/drawing/2014/main" id="{831BF4BD-7E04-EC8F-43A5-0BB3F8838047}"/>
              </a:ext>
            </a:extLst>
          </p:cNvPr>
          <p:cNvSpPr>
            <a:spLocks noGrp="1"/>
          </p:cNvSpPr>
          <p:nvPr>
            <p:ph type="pic" sz="quarter" idx="19"/>
          </p:nvPr>
        </p:nvSpPr>
        <p:spPr>
          <a:xfrm>
            <a:off x="9250680" y="3562950"/>
            <a:ext cx="2103120" cy="2103120"/>
          </a:xfrm>
        </p:spPr>
        <p:txBody>
          <a:bodyPr/>
          <a:lstStyle/>
          <a:p>
            <a:endParaRPr lang="en-US"/>
          </a:p>
        </p:txBody>
      </p:sp>
      <p:sp>
        <p:nvSpPr>
          <p:cNvPr id="16" name="Text Placeholder 15">
            <a:extLst>
              <a:ext uri="{FF2B5EF4-FFF2-40B4-BE49-F238E27FC236}">
                <a16:creationId xmlns:a16="http://schemas.microsoft.com/office/drawing/2014/main" id="{DC8991A5-34E7-5527-D547-FCCDA16A6ACF}"/>
              </a:ext>
            </a:extLst>
          </p:cNvPr>
          <p:cNvSpPr>
            <a:spLocks noGrp="1"/>
          </p:cNvSpPr>
          <p:nvPr>
            <p:ph type="body" sz="quarter" idx="20"/>
          </p:nvPr>
        </p:nvSpPr>
        <p:spPr>
          <a:xfrm>
            <a:off x="1066800" y="2123816"/>
            <a:ext cx="5029200" cy="35911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E7323D30-C9F7-A699-BCF4-1CD08984CF9A}"/>
              </a:ext>
            </a:extLst>
          </p:cNvPr>
          <p:cNvSpPr>
            <a:spLocks noGrp="1"/>
          </p:cNvSpPr>
          <p:nvPr>
            <p:ph type="body" sz="quarter" idx="21"/>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3" name="SmartArt Placeholder 11">
            <a:extLst>
              <a:ext uri="{FF2B5EF4-FFF2-40B4-BE49-F238E27FC236}">
                <a16:creationId xmlns:a16="http://schemas.microsoft.com/office/drawing/2014/main" id="{7AD2E396-8C7A-9D3E-5DA8-A645AA06572B}"/>
              </a:ext>
            </a:extLst>
          </p:cNvPr>
          <p:cNvSpPr>
            <a:spLocks noGrp="1"/>
          </p:cNvSpPr>
          <p:nvPr>
            <p:ph type="dgm" sz="quarter" idx="22" hasCustomPrompt="1"/>
          </p:nvPr>
        </p:nvSpPr>
        <p:spPr>
          <a:xfrm>
            <a:off x="7009698" y="1112737"/>
            <a:ext cx="2103120" cy="45720"/>
          </a:xfrm>
          <a:solidFill>
            <a:srgbClr val="FFBB00"/>
          </a:solidFill>
          <a:ln>
            <a:noFill/>
          </a:ln>
        </p:spPr>
        <p:txBody>
          <a:bodyPr/>
          <a:lstStyle/>
          <a:p>
            <a:r>
              <a:rPr lang="en-US"/>
              <a:t> </a:t>
            </a:r>
          </a:p>
        </p:txBody>
      </p:sp>
      <p:sp>
        <p:nvSpPr>
          <p:cNvPr id="7" name="SmartArt Placeholder 11">
            <a:extLst>
              <a:ext uri="{FF2B5EF4-FFF2-40B4-BE49-F238E27FC236}">
                <a16:creationId xmlns:a16="http://schemas.microsoft.com/office/drawing/2014/main" id="{DA7C86F7-2AF9-6244-688F-1FF10CADE7BE}"/>
              </a:ext>
            </a:extLst>
          </p:cNvPr>
          <p:cNvSpPr>
            <a:spLocks noGrp="1"/>
          </p:cNvSpPr>
          <p:nvPr>
            <p:ph type="dgm" sz="quarter" idx="23" hasCustomPrompt="1"/>
          </p:nvPr>
        </p:nvSpPr>
        <p:spPr>
          <a:xfrm>
            <a:off x="9258119" y="1112737"/>
            <a:ext cx="2103120" cy="45720"/>
          </a:xfrm>
          <a:solidFill>
            <a:srgbClr val="FFBB00"/>
          </a:solidFill>
          <a:ln>
            <a:noFill/>
          </a:ln>
        </p:spPr>
        <p:txBody>
          <a:bodyPr/>
          <a:lstStyle/>
          <a:p>
            <a:r>
              <a:rPr lang="en-US"/>
              <a:t> </a:t>
            </a:r>
          </a:p>
        </p:txBody>
      </p:sp>
      <p:sp>
        <p:nvSpPr>
          <p:cNvPr id="10" name="SmartArt Placeholder 11">
            <a:extLst>
              <a:ext uri="{FF2B5EF4-FFF2-40B4-BE49-F238E27FC236}">
                <a16:creationId xmlns:a16="http://schemas.microsoft.com/office/drawing/2014/main" id="{A20CDC0F-74BB-ECCB-3194-5653493234CC}"/>
              </a:ext>
            </a:extLst>
          </p:cNvPr>
          <p:cNvSpPr>
            <a:spLocks noGrp="1"/>
          </p:cNvSpPr>
          <p:nvPr>
            <p:ph type="dgm" sz="quarter" idx="24" hasCustomPrompt="1"/>
          </p:nvPr>
        </p:nvSpPr>
        <p:spPr>
          <a:xfrm>
            <a:off x="7009698" y="5664653"/>
            <a:ext cx="2103120" cy="45720"/>
          </a:xfrm>
          <a:solidFill>
            <a:srgbClr val="FFBB00"/>
          </a:solidFill>
          <a:ln>
            <a:noFill/>
          </a:ln>
        </p:spPr>
        <p:txBody>
          <a:bodyPr/>
          <a:lstStyle/>
          <a:p>
            <a:r>
              <a:rPr lang="en-US"/>
              <a:t> </a:t>
            </a:r>
          </a:p>
        </p:txBody>
      </p:sp>
      <p:sp>
        <p:nvSpPr>
          <p:cNvPr id="17" name="SmartArt Placeholder 11">
            <a:extLst>
              <a:ext uri="{FF2B5EF4-FFF2-40B4-BE49-F238E27FC236}">
                <a16:creationId xmlns:a16="http://schemas.microsoft.com/office/drawing/2014/main" id="{43B54285-15F0-BF56-0C00-79B8C174B905}"/>
              </a:ext>
            </a:extLst>
          </p:cNvPr>
          <p:cNvSpPr>
            <a:spLocks noGrp="1"/>
          </p:cNvSpPr>
          <p:nvPr>
            <p:ph type="dgm" sz="quarter" idx="25" hasCustomPrompt="1"/>
          </p:nvPr>
        </p:nvSpPr>
        <p:spPr>
          <a:xfrm>
            <a:off x="9250680" y="5664653"/>
            <a:ext cx="2103120" cy="45720"/>
          </a:xfrm>
          <a:solidFill>
            <a:srgbClr val="FFBB00"/>
          </a:solidFill>
          <a:ln>
            <a:noFill/>
          </a:ln>
        </p:spPr>
        <p:txBody>
          <a:bodyPr/>
          <a:lstStyle/>
          <a:p>
            <a:r>
              <a:rPr lang="en-US"/>
              <a:t> </a:t>
            </a:r>
          </a:p>
        </p:txBody>
      </p:sp>
      <p:sp>
        <p:nvSpPr>
          <p:cNvPr id="19" name="Picture Placeholder 6">
            <a:extLst>
              <a:ext uri="{FF2B5EF4-FFF2-40B4-BE49-F238E27FC236}">
                <a16:creationId xmlns:a16="http://schemas.microsoft.com/office/drawing/2014/main" id="{7571AB63-6D0D-2139-DA07-AF094839B8E7}"/>
              </a:ext>
            </a:extLst>
          </p:cNvPr>
          <p:cNvSpPr>
            <a:spLocks noGrp="1"/>
          </p:cNvSpPr>
          <p:nvPr>
            <p:ph type="pic" sz="quarter" idx="26"/>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337762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 / 4 tex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6801" y="647700"/>
            <a:ext cx="10058400" cy="913130"/>
          </a:xfrm>
        </p:spPr>
        <p:txBody>
          <a:bodyPr wrap="square" anchor="b" anchorCtr="0">
            <a:normAutofit/>
          </a:bodyPr>
          <a:lstStyle>
            <a:lvl1pPr>
              <a:defRPr sz="3600" b="1">
                <a:solidFill>
                  <a:schemeClr val="tx1"/>
                </a:solidFill>
                <a:latin typeface="Proxima Nova" panose="02000506030000020004" pitchFamily="50" charset="0"/>
              </a:defRPr>
            </a:lvl1pPr>
          </a:lstStyle>
          <a:p>
            <a:endParaRPr lang="en-US" dirty="0"/>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1075299" y="1747945"/>
            <a:ext cx="2260704" cy="2260704"/>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3640505" y="1747945"/>
            <a:ext cx="2260704" cy="2260704"/>
          </a:xfrm>
        </p:spPr>
        <p:txBody>
          <a:bodyPr/>
          <a:lstStyle/>
          <a:p>
            <a:endParaRPr lang="en-US"/>
          </a:p>
        </p:txBody>
      </p:sp>
      <p:sp>
        <p:nvSpPr>
          <p:cNvPr id="11" name="Picture Placeholder 12">
            <a:extLst>
              <a:ext uri="{FF2B5EF4-FFF2-40B4-BE49-F238E27FC236}">
                <a16:creationId xmlns:a16="http://schemas.microsoft.com/office/drawing/2014/main" id="{7C212513-5F5C-ED1A-3AF9-613CA153161A}"/>
              </a:ext>
            </a:extLst>
          </p:cNvPr>
          <p:cNvSpPr>
            <a:spLocks noGrp="1"/>
          </p:cNvSpPr>
          <p:nvPr>
            <p:ph type="pic" sz="quarter" idx="18"/>
          </p:nvPr>
        </p:nvSpPr>
        <p:spPr>
          <a:xfrm>
            <a:off x="8854900" y="1747945"/>
            <a:ext cx="2260704" cy="2260704"/>
          </a:xfrm>
        </p:spPr>
        <p:txBody>
          <a:bodyPr/>
          <a:lstStyle/>
          <a:p>
            <a:endParaRPr lang="en-US"/>
          </a:p>
        </p:txBody>
      </p:sp>
      <p:sp>
        <p:nvSpPr>
          <p:cNvPr id="14" name="Picture Placeholder 12">
            <a:extLst>
              <a:ext uri="{FF2B5EF4-FFF2-40B4-BE49-F238E27FC236}">
                <a16:creationId xmlns:a16="http://schemas.microsoft.com/office/drawing/2014/main" id="{831BF4BD-7E04-EC8F-43A5-0BB3F8838047}"/>
              </a:ext>
            </a:extLst>
          </p:cNvPr>
          <p:cNvSpPr>
            <a:spLocks noGrp="1"/>
          </p:cNvSpPr>
          <p:nvPr>
            <p:ph type="pic" sz="quarter" idx="19"/>
          </p:nvPr>
        </p:nvSpPr>
        <p:spPr>
          <a:xfrm>
            <a:off x="6235970" y="1747945"/>
            <a:ext cx="2260704" cy="2260704"/>
          </a:xfrm>
        </p:spPr>
        <p:txBody>
          <a:bodyPr/>
          <a:lstStyle/>
          <a:p>
            <a:endParaRPr lang="en-US"/>
          </a:p>
        </p:txBody>
      </p:sp>
      <p:sp>
        <p:nvSpPr>
          <p:cNvPr id="10" name="Text Placeholder 9">
            <a:extLst>
              <a:ext uri="{FF2B5EF4-FFF2-40B4-BE49-F238E27FC236}">
                <a16:creationId xmlns:a16="http://schemas.microsoft.com/office/drawing/2014/main" id="{199882CB-3125-32C5-79DE-60FC2C3B74CC}"/>
              </a:ext>
            </a:extLst>
          </p:cNvPr>
          <p:cNvSpPr>
            <a:spLocks noGrp="1"/>
          </p:cNvSpPr>
          <p:nvPr>
            <p:ph type="body" sz="quarter" idx="27" hasCustomPrompt="1"/>
          </p:nvPr>
        </p:nvSpPr>
        <p:spPr>
          <a:xfrm>
            <a:off x="1075299" y="4120230"/>
            <a:ext cx="2260600" cy="498054"/>
          </a:xfrm>
        </p:spPr>
        <p:txBody>
          <a:bodyPr anchor="b" anchorCtr="0">
            <a:normAutofit/>
          </a:bodyPr>
          <a:lstStyle>
            <a:lvl1pPr>
              <a:defRPr sz="1600" b="1">
                <a:solidFill>
                  <a:srgbClr val="CC9900"/>
                </a:solidFill>
                <a:latin typeface="Proxima Nova Cond" panose="02000506030000020004" pitchFamily="2" charset="0"/>
              </a:defRPr>
            </a:lvl1pPr>
          </a:lstStyle>
          <a:p>
            <a:pPr lvl="0"/>
            <a:r>
              <a:rPr lang="en-US" dirty="0"/>
              <a:t>Heading</a:t>
            </a:r>
          </a:p>
        </p:txBody>
      </p:sp>
      <p:sp>
        <p:nvSpPr>
          <p:cNvPr id="17" name="Text Placeholder 16">
            <a:extLst>
              <a:ext uri="{FF2B5EF4-FFF2-40B4-BE49-F238E27FC236}">
                <a16:creationId xmlns:a16="http://schemas.microsoft.com/office/drawing/2014/main" id="{9955C7D4-7D4C-054A-17AD-4123EA98AEB9}"/>
              </a:ext>
            </a:extLst>
          </p:cNvPr>
          <p:cNvSpPr>
            <a:spLocks noGrp="1"/>
          </p:cNvSpPr>
          <p:nvPr>
            <p:ph type="body" sz="quarter" idx="28"/>
          </p:nvPr>
        </p:nvSpPr>
        <p:spPr>
          <a:xfrm>
            <a:off x="1075299" y="4618284"/>
            <a:ext cx="2262188" cy="1096716"/>
          </a:xfrm>
        </p:spPr>
        <p:txBody>
          <a:bodyPr>
            <a:normAutofit/>
          </a:bodyPr>
          <a:lstStyle>
            <a:lvl1pPr>
              <a:defRPr sz="1200">
                <a:latin typeface="Proxima Nova Cond" panose="02000506030000020004" pitchFamily="2" charset="0"/>
              </a:defRPr>
            </a:lvl1pPr>
          </a:lstStyle>
          <a:p>
            <a:pPr lvl="0"/>
            <a:endParaRPr lang="en-US" dirty="0"/>
          </a:p>
        </p:txBody>
      </p:sp>
      <p:sp>
        <p:nvSpPr>
          <p:cNvPr id="19" name="Text Placeholder 9">
            <a:extLst>
              <a:ext uri="{FF2B5EF4-FFF2-40B4-BE49-F238E27FC236}">
                <a16:creationId xmlns:a16="http://schemas.microsoft.com/office/drawing/2014/main" id="{A8F4F6B9-9190-080C-937D-23E31FF66CC4}"/>
              </a:ext>
            </a:extLst>
          </p:cNvPr>
          <p:cNvSpPr>
            <a:spLocks noGrp="1"/>
          </p:cNvSpPr>
          <p:nvPr>
            <p:ph type="body" sz="quarter" idx="29" hasCustomPrompt="1"/>
          </p:nvPr>
        </p:nvSpPr>
        <p:spPr>
          <a:xfrm>
            <a:off x="3640505" y="4126017"/>
            <a:ext cx="2260600" cy="498054"/>
          </a:xfrm>
        </p:spPr>
        <p:txBody>
          <a:bodyPr anchor="b" anchorCtr="0">
            <a:normAutofit/>
          </a:bodyPr>
          <a:lstStyle>
            <a:lvl1pPr>
              <a:defRPr sz="1600" b="1">
                <a:solidFill>
                  <a:srgbClr val="CC9900"/>
                </a:solidFill>
                <a:latin typeface="Proxima Nova Cond" panose="02000506030000020004" pitchFamily="2" charset="0"/>
              </a:defRPr>
            </a:lvl1pPr>
          </a:lstStyle>
          <a:p>
            <a:pPr lvl="0"/>
            <a:r>
              <a:rPr lang="en-US" dirty="0"/>
              <a:t>Heading</a:t>
            </a:r>
          </a:p>
        </p:txBody>
      </p:sp>
      <p:sp>
        <p:nvSpPr>
          <p:cNvPr id="20" name="Text Placeholder 16">
            <a:extLst>
              <a:ext uri="{FF2B5EF4-FFF2-40B4-BE49-F238E27FC236}">
                <a16:creationId xmlns:a16="http://schemas.microsoft.com/office/drawing/2014/main" id="{CF36BACE-B435-BE3D-C516-ECA7EF58C08A}"/>
              </a:ext>
            </a:extLst>
          </p:cNvPr>
          <p:cNvSpPr>
            <a:spLocks noGrp="1"/>
          </p:cNvSpPr>
          <p:nvPr>
            <p:ph type="body" sz="quarter" idx="30"/>
          </p:nvPr>
        </p:nvSpPr>
        <p:spPr>
          <a:xfrm>
            <a:off x="3640505" y="4618284"/>
            <a:ext cx="2262188" cy="1096716"/>
          </a:xfrm>
        </p:spPr>
        <p:txBody>
          <a:bodyPr>
            <a:normAutofit/>
          </a:bodyPr>
          <a:lstStyle>
            <a:lvl1pPr>
              <a:defRPr sz="1200">
                <a:latin typeface="Proxima Nova Cond" panose="02000506030000020004" pitchFamily="2" charset="0"/>
              </a:defRPr>
            </a:lvl1pPr>
          </a:lstStyle>
          <a:p>
            <a:pPr lvl="0"/>
            <a:endParaRPr lang="en-US" dirty="0"/>
          </a:p>
        </p:txBody>
      </p:sp>
      <p:sp>
        <p:nvSpPr>
          <p:cNvPr id="21" name="Text Placeholder 9">
            <a:extLst>
              <a:ext uri="{FF2B5EF4-FFF2-40B4-BE49-F238E27FC236}">
                <a16:creationId xmlns:a16="http://schemas.microsoft.com/office/drawing/2014/main" id="{E741DC97-A529-6467-3484-C338141A8E1B}"/>
              </a:ext>
            </a:extLst>
          </p:cNvPr>
          <p:cNvSpPr>
            <a:spLocks noGrp="1"/>
          </p:cNvSpPr>
          <p:nvPr>
            <p:ph type="body" sz="quarter" idx="31" hasCustomPrompt="1"/>
          </p:nvPr>
        </p:nvSpPr>
        <p:spPr>
          <a:xfrm>
            <a:off x="6235970" y="4126017"/>
            <a:ext cx="2260600" cy="498054"/>
          </a:xfrm>
        </p:spPr>
        <p:txBody>
          <a:bodyPr anchor="b" anchorCtr="0">
            <a:normAutofit/>
          </a:bodyPr>
          <a:lstStyle>
            <a:lvl1pPr>
              <a:defRPr sz="1600" b="1">
                <a:solidFill>
                  <a:srgbClr val="CC9900"/>
                </a:solidFill>
                <a:latin typeface="Proxima Nova Cond" panose="02000506030000020004" pitchFamily="2" charset="0"/>
              </a:defRPr>
            </a:lvl1pPr>
          </a:lstStyle>
          <a:p>
            <a:pPr lvl="0"/>
            <a:r>
              <a:rPr lang="en-US" dirty="0"/>
              <a:t>Heading</a:t>
            </a:r>
          </a:p>
        </p:txBody>
      </p:sp>
      <p:sp>
        <p:nvSpPr>
          <p:cNvPr id="22" name="Text Placeholder 16">
            <a:extLst>
              <a:ext uri="{FF2B5EF4-FFF2-40B4-BE49-F238E27FC236}">
                <a16:creationId xmlns:a16="http://schemas.microsoft.com/office/drawing/2014/main" id="{3DD78FAE-54BC-6344-858A-3116E67E2E69}"/>
              </a:ext>
            </a:extLst>
          </p:cNvPr>
          <p:cNvSpPr>
            <a:spLocks noGrp="1"/>
          </p:cNvSpPr>
          <p:nvPr>
            <p:ph type="body" sz="quarter" idx="32"/>
          </p:nvPr>
        </p:nvSpPr>
        <p:spPr>
          <a:xfrm>
            <a:off x="6235970" y="4618284"/>
            <a:ext cx="2262188" cy="1096716"/>
          </a:xfrm>
        </p:spPr>
        <p:txBody>
          <a:bodyPr>
            <a:normAutofit/>
          </a:bodyPr>
          <a:lstStyle>
            <a:lvl1pPr>
              <a:defRPr sz="1200">
                <a:latin typeface="Proxima Nova Cond" panose="02000506030000020004" pitchFamily="2" charset="0"/>
              </a:defRPr>
            </a:lvl1pPr>
          </a:lstStyle>
          <a:p>
            <a:pPr lvl="0"/>
            <a:endParaRPr lang="en-US" dirty="0"/>
          </a:p>
        </p:txBody>
      </p:sp>
      <p:sp>
        <p:nvSpPr>
          <p:cNvPr id="23" name="Text Placeholder 9">
            <a:extLst>
              <a:ext uri="{FF2B5EF4-FFF2-40B4-BE49-F238E27FC236}">
                <a16:creationId xmlns:a16="http://schemas.microsoft.com/office/drawing/2014/main" id="{2FD87B69-2A3B-7CB1-191C-34B6D31680BB}"/>
              </a:ext>
            </a:extLst>
          </p:cNvPr>
          <p:cNvSpPr>
            <a:spLocks noGrp="1"/>
          </p:cNvSpPr>
          <p:nvPr>
            <p:ph type="body" sz="quarter" idx="33" hasCustomPrompt="1"/>
          </p:nvPr>
        </p:nvSpPr>
        <p:spPr>
          <a:xfrm>
            <a:off x="8854900" y="4126017"/>
            <a:ext cx="2260600" cy="498054"/>
          </a:xfrm>
        </p:spPr>
        <p:txBody>
          <a:bodyPr anchor="b" anchorCtr="0">
            <a:normAutofit/>
          </a:bodyPr>
          <a:lstStyle>
            <a:lvl1pPr>
              <a:defRPr sz="1600" b="1">
                <a:solidFill>
                  <a:srgbClr val="CC9900"/>
                </a:solidFill>
                <a:latin typeface="Proxima Nova Cond" panose="02000506030000020004" pitchFamily="2" charset="0"/>
              </a:defRPr>
            </a:lvl1pPr>
          </a:lstStyle>
          <a:p>
            <a:pPr lvl="0"/>
            <a:r>
              <a:rPr lang="en-US" dirty="0"/>
              <a:t>Heading</a:t>
            </a:r>
          </a:p>
        </p:txBody>
      </p:sp>
      <p:sp>
        <p:nvSpPr>
          <p:cNvPr id="24" name="Text Placeholder 16">
            <a:extLst>
              <a:ext uri="{FF2B5EF4-FFF2-40B4-BE49-F238E27FC236}">
                <a16:creationId xmlns:a16="http://schemas.microsoft.com/office/drawing/2014/main" id="{990C0212-E31E-3811-D9CC-4B6BA90CD6F5}"/>
              </a:ext>
            </a:extLst>
          </p:cNvPr>
          <p:cNvSpPr>
            <a:spLocks noGrp="1"/>
          </p:cNvSpPr>
          <p:nvPr>
            <p:ph type="body" sz="quarter" idx="34"/>
          </p:nvPr>
        </p:nvSpPr>
        <p:spPr>
          <a:xfrm>
            <a:off x="8854900" y="4618284"/>
            <a:ext cx="2262188" cy="1096716"/>
          </a:xfrm>
        </p:spPr>
        <p:txBody>
          <a:bodyPr>
            <a:normAutofit/>
          </a:bodyPr>
          <a:lstStyle>
            <a:lvl1pPr>
              <a:defRPr sz="1200">
                <a:latin typeface="Proxima Nova Cond" panose="02000506030000020004" pitchFamily="2" charset="0"/>
              </a:defRPr>
            </a:lvl1pPr>
          </a:lstStyle>
          <a:p>
            <a:pPr lvl="0"/>
            <a:endParaRPr lang="en-US" dirty="0"/>
          </a:p>
        </p:txBody>
      </p:sp>
      <p:sp>
        <p:nvSpPr>
          <p:cNvPr id="6" name="Text Placeholder 4">
            <a:extLst>
              <a:ext uri="{FF2B5EF4-FFF2-40B4-BE49-F238E27FC236}">
                <a16:creationId xmlns:a16="http://schemas.microsoft.com/office/drawing/2014/main" id="{EE401EC6-5D2A-C936-3BB0-AE594567B543}"/>
              </a:ext>
            </a:extLst>
          </p:cNvPr>
          <p:cNvSpPr>
            <a:spLocks noGrp="1"/>
          </p:cNvSpPr>
          <p:nvPr>
            <p:ph type="body" sz="quarter" idx="35"/>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3" name="SmartArt Placeholder 11">
            <a:extLst>
              <a:ext uri="{FF2B5EF4-FFF2-40B4-BE49-F238E27FC236}">
                <a16:creationId xmlns:a16="http://schemas.microsoft.com/office/drawing/2014/main" id="{BFEDAC29-EC81-3C77-BA39-484BD6D2CE9F}"/>
              </a:ext>
            </a:extLst>
          </p:cNvPr>
          <p:cNvSpPr>
            <a:spLocks noGrp="1"/>
          </p:cNvSpPr>
          <p:nvPr>
            <p:ph type="dgm" sz="quarter" idx="22" hasCustomPrompt="1"/>
          </p:nvPr>
        </p:nvSpPr>
        <p:spPr>
          <a:xfrm>
            <a:off x="1075299" y="1710173"/>
            <a:ext cx="2258568" cy="45720"/>
          </a:xfrm>
          <a:solidFill>
            <a:srgbClr val="FFBB00"/>
          </a:solidFill>
          <a:ln>
            <a:noFill/>
          </a:ln>
        </p:spPr>
        <p:txBody>
          <a:bodyPr/>
          <a:lstStyle/>
          <a:p>
            <a:r>
              <a:rPr lang="en-US"/>
              <a:t> </a:t>
            </a:r>
          </a:p>
        </p:txBody>
      </p:sp>
      <p:sp>
        <p:nvSpPr>
          <p:cNvPr id="7" name="SmartArt Placeholder 11">
            <a:extLst>
              <a:ext uri="{FF2B5EF4-FFF2-40B4-BE49-F238E27FC236}">
                <a16:creationId xmlns:a16="http://schemas.microsoft.com/office/drawing/2014/main" id="{24871C54-AEC6-700B-855D-6985D5775FC0}"/>
              </a:ext>
            </a:extLst>
          </p:cNvPr>
          <p:cNvSpPr>
            <a:spLocks noGrp="1"/>
          </p:cNvSpPr>
          <p:nvPr>
            <p:ph type="dgm" sz="quarter" idx="36" hasCustomPrompt="1"/>
          </p:nvPr>
        </p:nvSpPr>
        <p:spPr>
          <a:xfrm>
            <a:off x="3640505" y="1705159"/>
            <a:ext cx="2258568" cy="45720"/>
          </a:xfrm>
          <a:solidFill>
            <a:srgbClr val="FFBB00"/>
          </a:solidFill>
          <a:ln>
            <a:noFill/>
          </a:ln>
        </p:spPr>
        <p:txBody>
          <a:bodyPr/>
          <a:lstStyle/>
          <a:p>
            <a:r>
              <a:rPr lang="en-US"/>
              <a:t> </a:t>
            </a:r>
          </a:p>
        </p:txBody>
      </p:sp>
      <p:sp>
        <p:nvSpPr>
          <p:cNvPr id="16" name="SmartArt Placeholder 11">
            <a:extLst>
              <a:ext uri="{FF2B5EF4-FFF2-40B4-BE49-F238E27FC236}">
                <a16:creationId xmlns:a16="http://schemas.microsoft.com/office/drawing/2014/main" id="{A219643D-561F-AAC8-7935-400ABF7757A1}"/>
              </a:ext>
            </a:extLst>
          </p:cNvPr>
          <p:cNvSpPr>
            <a:spLocks noGrp="1"/>
          </p:cNvSpPr>
          <p:nvPr>
            <p:ph type="dgm" sz="quarter" idx="37" hasCustomPrompt="1"/>
          </p:nvPr>
        </p:nvSpPr>
        <p:spPr>
          <a:xfrm>
            <a:off x="6235970" y="1704962"/>
            <a:ext cx="2258568" cy="45720"/>
          </a:xfrm>
          <a:solidFill>
            <a:srgbClr val="FFBB00"/>
          </a:solidFill>
          <a:ln>
            <a:noFill/>
          </a:ln>
        </p:spPr>
        <p:txBody>
          <a:bodyPr/>
          <a:lstStyle/>
          <a:p>
            <a:r>
              <a:rPr lang="en-US"/>
              <a:t> </a:t>
            </a:r>
          </a:p>
        </p:txBody>
      </p:sp>
      <p:sp>
        <p:nvSpPr>
          <p:cNvPr id="18" name="SmartArt Placeholder 11">
            <a:extLst>
              <a:ext uri="{FF2B5EF4-FFF2-40B4-BE49-F238E27FC236}">
                <a16:creationId xmlns:a16="http://schemas.microsoft.com/office/drawing/2014/main" id="{FE936E4C-A252-916A-ACA5-A0397AB2E986}"/>
              </a:ext>
            </a:extLst>
          </p:cNvPr>
          <p:cNvSpPr>
            <a:spLocks noGrp="1"/>
          </p:cNvSpPr>
          <p:nvPr>
            <p:ph type="dgm" sz="quarter" idx="38" hasCustomPrompt="1"/>
          </p:nvPr>
        </p:nvSpPr>
        <p:spPr>
          <a:xfrm>
            <a:off x="8854900" y="1708575"/>
            <a:ext cx="2258568" cy="45720"/>
          </a:xfrm>
          <a:solidFill>
            <a:srgbClr val="FFBB00"/>
          </a:solidFill>
          <a:ln>
            <a:noFill/>
          </a:ln>
        </p:spPr>
        <p:txBody>
          <a:bodyPr/>
          <a:lstStyle/>
          <a:p>
            <a:r>
              <a:rPr lang="en-US"/>
              <a:t> </a:t>
            </a:r>
          </a:p>
        </p:txBody>
      </p:sp>
      <p:sp>
        <p:nvSpPr>
          <p:cNvPr id="26" name="Picture Placeholder 6">
            <a:extLst>
              <a:ext uri="{FF2B5EF4-FFF2-40B4-BE49-F238E27FC236}">
                <a16:creationId xmlns:a16="http://schemas.microsoft.com/office/drawing/2014/main" id="{BD753057-4A49-8FF2-A5ED-10F8057B052B}"/>
              </a:ext>
            </a:extLst>
          </p:cNvPr>
          <p:cNvSpPr>
            <a:spLocks noGrp="1"/>
          </p:cNvSpPr>
          <p:nvPr>
            <p:ph type="pic" sz="quarter" idx="3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63534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Multiple Images">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793230" y="467818"/>
            <a:ext cx="3701172" cy="3532403"/>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7515429" y="2923953"/>
            <a:ext cx="3804811" cy="3068365"/>
          </a:xfrm>
        </p:spPr>
        <p:txBody>
          <a:bodyPr/>
          <a:lstStyle/>
          <a:p>
            <a:endParaRPr lang="en-US"/>
          </a:p>
        </p:txBody>
      </p:sp>
      <p:sp>
        <p:nvSpPr>
          <p:cNvPr id="11" name="Picture Placeholder 12">
            <a:extLst>
              <a:ext uri="{FF2B5EF4-FFF2-40B4-BE49-F238E27FC236}">
                <a16:creationId xmlns:a16="http://schemas.microsoft.com/office/drawing/2014/main" id="{7C212513-5F5C-ED1A-3AF9-613CA153161A}"/>
              </a:ext>
            </a:extLst>
          </p:cNvPr>
          <p:cNvSpPr>
            <a:spLocks noGrp="1"/>
          </p:cNvSpPr>
          <p:nvPr>
            <p:ph type="pic" sz="quarter" idx="18"/>
          </p:nvPr>
        </p:nvSpPr>
        <p:spPr>
          <a:xfrm>
            <a:off x="9473438" y="467818"/>
            <a:ext cx="1828800" cy="2353702"/>
          </a:xfrm>
        </p:spPr>
        <p:txBody>
          <a:bodyPr/>
          <a:lstStyle/>
          <a:p>
            <a:endParaRPr lang="en-US"/>
          </a:p>
        </p:txBody>
      </p:sp>
      <p:sp>
        <p:nvSpPr>
          <p:cNvPr id="14" name="Picture Placeholder 12">
            <a:extLst>
              <a:ext uri="{FF2B5EF4-FFF2-40B4-BE49-F238E27FC236}">
                <a16:creationId xmlns:a16="http://schemas.microsoft.com/office/drawing/2014/main" id="{831BF4BD-7E04-EC8F-43A5-0BB3F8838047}"/>
              </a:ext>
            </a:extLst>
          </p:cNvPr>
          <p:cNvSpPr>
            <a:spLocks noGrp="1"/>
          </p:cNvSpPr>
          <p:nvPr>
            <p:ph type="pic" sz="quarter" idx="19"/>
          </p:nvPr>
        </p:nvSpPr>
        <p:spPr>
          <a:xfrm>
            <a:off x="7515429" y="467818"/>
            <a:ext cx="1828800" cy="2353702"/>
          </a:xfrm>
        </p:spPr>
        <p:txBody>
          <a:bodyPr/>
          <a:lstStyle/>
          <a:p>
            <a:endParaRPr lang="en-US"/>
          </a:p>
        </p:txBody>
      </p:sp>
      <p:sp>
        <p:nvSpPr>
          <p:cNvPr id="10" name="Text Placeholder 9">
            <a:extLst>
              <a:ext uri="{FF2B5EF4-FFF2-40B4-BE49-F238E27FC236}">
                <a16:creationId xmlns:a16="http://schemas.microsoft.com/office/drawing/2014/main" id="{7AF84146-0E9F-C52D-E031-646879E5C1ED}"/>
              </a:ext>
            </a:extLst>
          </p:cNvPr>
          <p:cNvSpPr>
            <a:spLocks noGrp="1"/>
          </p:cNvSpPr>
          <p:nvPr>
            <p:ph type="body" sz="quarter" idx="20"/>
          </p:nvPr>
        </p:nvSpPr>
        <p:spPr>
          <a:xfrm>
            <a:off x="793230" y="4125433"/>
            <a:ext cx="3679092" cy="664542"/>
          </a:xfrm>
        </p:spPr>
        <p:txBody>
          <a:bodyPr anchor="b" anchorCtr="0">
            <a:normAutofit/>
          </a:bodyPr>
          <a:lstStyle>
            <a:lvl1pPr>
              <a:defRPr b="1">
                <a:solidFill>
                  <a:srgbClr val="CC9900"/>
                </a:solidFill>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37AEE454-D26E-E4D6-C1BC-C597585DD550}"/>
              </a:ext>
            </a:extLst>
          </p:cNvPr>
          <p:cNvSpPr>
            <a:spLocks noGrp="1"/>
          </p:cNvSpPr>
          <p:nvPr>
            <p:ph type="body" sz="quarter" idx="21"/>
          </p:nvPr>
        </p:nvSpPr>
        <p:spPr>
          <a:xfrm>
            <a:off x="793230" y="4808295"/>
            <a:ext cx="3679092" cy="1171336"/>
          </a:xfrm>
          <a:noFill/>
        </p:spPr>
        <p:txBody>
          <a:bodyPr>
            <a:normAutofit/>
          </a:bodyPr>
          <a:lstStyle>
            <a:lvl1pPr>
              <a:defRPr sz="1400"/>
            </a:lvl1pPr>
          </a:lstStyle>
          <a:p>
            <a:pPr lvl="0"/>
            <a:r>
              <a:rPr lang="en-US" dirty="0"/>
              <a:t>Click to edit Master text styles</a:t>
            </a:r>
          </a:p>
        </p:txBody>
      </p:sp>
      <p:sp>
        <p:nvSpPr>
          <p:cNvPr id="19" name="Picture Placeholder 18">
            <a:extLst>
              <a:ext uri="{FF2B5EF4-FFF2-40B4-BE49-F238E27FC236}">
                <a16:creationId xmlns:a16="http://schemas.microsoft.com/office/drawing/2014/main" id="{6033AC49-11E5-B25F-579A-02B164950431}"/>
              </a:ext>
            </a:extLst>
          </p:cNvPr>
          <p:cNvSpPr>
            <a:spLocks noGrp="1"/>
          </p:cNvSpPr>
          <p:nvPr>
            <p:ph type="pic" sz="quarter" idx="22"/>
          </p:nvPr>
        </p:nvSpPr>
        <p:spPr>
          <a:xfrm>
            <a:off x="4607295" y="467818"/>
            <a:ext cx="2783636" cy="5514975"/>
          </a:xfrm>
        </p:spPr>
        <p:txBody>
          <a:bodyPr/>
          <a:lstStyle>
            <a:lvl1pPr>
              <a:defRPr/>
            </a:lvl1pPr>
          </a:lstStyle>
          <a:p>
            <a:endParaRPr lang="en-US"/>
          </a:p>
        </p:txBody>
      </p:sp>
      <p:sp>
        <p:nvSpPr>
          <p:cNvPr id="21" name="Text Placeholder 20">
            <a:extLst>
              <a:ext uri="{FF2B5EF4-FFF2-40B4-BE49-F238E27FC236}">
                <a16:creationId xmlns:a16="http://schemas.microsoft.com/office/drawing/2014/main" id="{2BF0FC60-775C-A578-7605-DB00D69EE4AC}"/>
              </a:ext>
            </a:extLst>
          </p:cNvPr>
          <p:cNvSpPr>
            <a:spLocks noGrp="1"/>
          </p:cNvSpPr>
          <p:nvPr>
            <p:ph type="body" sz="quarter" idx="23" hasCustomPrompt="1"/>
          </p:nvPr>
        </p:nvSpPr>
        <p:spPr>
          <a:xfrm>
            <a:off x="4253893" y="3787496"/>
            <a:ext cx="241096" cy="212725"/>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a:t>
            </a:r>
          </a:p>
        </p:txBody>
      </p:sp>
      <p:sp>
        <p:nvSpPr>
          <p:cNvPr id="22" name="Text Placeholder 20">
            <a:extLst>
              <a:ext uri="{FF2B5EF4-FFF2-40B4-BE49-F238E27FC236}">
                <a16:creationId xmlns:a16="http://schemas.microsoft.com/office/drawing/2014/main" id="{88676244-E741-C593-E76B-422D046E878E}"/>
              </a:ext>
            </a:extLst>
          </p:cNvPr>
          <p:cNvSpPr>
            <a:spLocks noGrp="1"/>
          </p:cNvSpPr>
          <p:nvPr>
            <p:ph type="body" sz="quarter" idx="24" hasCustomPrompt="1"/>
          </p:nvPr>
        </p:nvSpPr>
        <p:spPr>
          <a:xfrm>
            <a:off x="7149835" y="5768003"/>
            <a:ext cx="241096" cy="211628"/>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a:t>
            </a:r>
          </a:p>
        </p:txBody>
      </p:sp>
      <p:sp>
        <p:nvSpPr>
          <p:cNvPr id="23" name="Text Placeholder 20">
            <a:extLst>
              <a:ext uri="{FF2B5EF4-FFF2-40B4-BE49-F238E27FC236}">
                <a16:creationId xmlns:a16="http://schemas.microsoft.com/office/drawing/2014/main" id="{2B7DD46F-4A45-6C2A-6923-CC7DE6D9F6AD}"/>
              </a:ext>
            </a:extLst>
          </p:cNvPr>
          <p:cNvSpPr>
            <a:spLocks noGrp="1"/>
          </p:cNvSpPr>
          <p:nvPr>
            <p:ph type="body" sz="quarter" idx="25" hasCustomPrompt="1"/>
          </p:nvPr>
        </p:nvSpPr>
        <p:spPr>
          <a:xfrm>
            <a:off x="9109229" y="2613414"/>
            <a:ext cx="241096" cy="212725"/>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 </a:t>
            </a:r>
          </a:p>
        </p:txBody>
      </p:sp>
      <p:sp>
        <p:nvSpPr>
          <p:cNvPr id="24" name="Text Placeholder 20">
            <a:extLst>
              <a:ext uri="{FF2B5EF4-FFF2-40B4-BE49-F238E27FC236}">
                <a16:creationId xmlns:a16="http://schemas.microsoft.com/office/drawing/2014/main" id="{CD93C1D5-371F-4063-EAF8-3DAEEA1E0E87}"/>
              </a:ext>
            </a:extLst>
          </p:cNvPr>
          <p:cNvSpPr>
            <a:spLocks noGrp="1"/>
          </p:cNvSpPr>
          <p:nvPr>
            <p:ph type="body" sz="quarter" idx="26" hasCustomPrompt="1"/>
          </p:nvPr>
        </p:nvSpPr>
        <p:spPr>
          <a:xfrm>
            <a:off x="11067238" y="2613414"/>
            <a:ext cx="241096" cy="212725"/>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a:t>
            </a:r>
          </a:p>
        </p:txBody>
      </p:sp>
      <p:sp>
        <p:nvSpPr>
          <p:cNvPr id="25" name="Text Placeholder 20">
            <a:extLst>
              <a:ext uri="{FF2B5EF4-FFF2-40B4-BE49-F238E27FC236}">
                <a16:creationId xmlns:a16="http://schemas.microsoft.com/office/drawing/2014/main" id="{D1F19235-7ED4-C3F3-1588-527CD0E73326}"/>
              </a:ext>
            </a:extLst>
          </p:cNvPr>
          <p:cNvSpPr>
            <a:spLocks noGrp="1"/>
          </p:cNvSpPr>
          <p:nvPr>
            <p:ph type="body" sz="quarter" idx="27" hasCustomPrompt="1"/>
          </p:nvPr>
        </p:nvSpPr>
        <p:spPr>
          <a:xfrm>
            <a:off x="11085240" y="5781896"/>
            <a:ext cx="241096" cy="212725"/>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a:t>
            </a:r>
          </a:p>
        </p:txBody>
      </p:sp>
      <p:sp>
        <p:nvSpPr>
          <p:cNvPr id="4" name="Text Placeholder 4">
            <a:extLst>
              <a:ext uri="{FF2B5EF4-FFF2-40B4-BE49-F238E27FC236}">
                <a16:creationId xmlns:a16="http://schemas.microsoft.com/office/drawing/2014/main" id="{3C9168CF-82C8-56B4-494C-3CF6FDD8A0D0}"/>
              </a:ext>
            </a:extLst>
          </p:cNvPr>
          <p:cNvSpPr>
            <a:spLocks noGrp="1"/>
          </p:cNvSpPr>
          <p:nvPr>
            <p:ph type="body" sz="quarter" idx="28"/>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5" name="Picture Placeholder 6">
            <a:extLst>
              <a:ext uri="{FF2B5EF4-FFF2-40B4-BE49-F238E27FC236}">
                <a16:creationId xmlns:a16="http://schemas.microsoft.com/office/drawing/2014/main" id="{4934E6A0-3AFB-585B-47B9-7B08D22A5D8A}"/>
              </a:ext>
            </a:extLst>
          </p:cNvPr>
          <p:cNvSpPr>
            <a:spLocks noGrp="1"/>
          </p:cNvSpPr>
          <p:nvPr>
            <p:ph type="pic" sz="quarter" idx="2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384377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mage / 2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8B0B36-3423-5F93-45BC-FD000B8E816E}"/>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7" name="Text Placeholder 6">
            <a:extLst>
              <a:ext uri="{FF2B5EF4-FFF2-40B4-BE49-F238E27FC236}">
                <a16:creationId xmlns:a16="http://schemas.microsoft.com/office/drawing/2014/main" id="{E16FC0E3-0EE4-0433-499A-1951E0922B71}"/>
              </a:ext>
            </a:extLst>
          </p:cNvPr>
          <p:cNvSpPr>
            <a:spLocks noGrp="1"/>
          </p:cNvSpPr>
          <p:nvPr>
            <p:ph type="body" sz="quarter" idx="12"/>
          </p:nvPr>
        </p:nvSpPr>
        <p:spPr>
          <a:xfrm>
            <a:off x="1066800" y="5166008"/>
            <a:ext cx="4800600" cy="981075"/>
          </a:xfrm>
          <a:noFill/>
        </p:spPr>
        <p:txBody>
          <a:bodyPr tIns="0" bIns="0">
            <a:normAutofit/>
          </a:bodyPr>
          <a:lstStyle>
            <a:lvl1pPr>
              <a:defRPr sz="1600"/>
            </a:lvl1pPr>
          </a:lstStyle>
          <a:p>
            <a:pPr lvl="0"/>
            <a:r>
              <a:rPr lang="en-US" dirty="0"/>
              <a:t>Click to edit Master text styles</a:t>
            </a:r>
          </a:p>
        </p:txBody>
      </p:sp>
      <p:sp>
        <p:nvSpPr>
          <p:cNvPr id="13" name="Text Placeholder 12">
            <a:extLst>
              <a:ext uri="{FF2B5EF4-FFF2-40B4-BE49-F238E27FC236}">
                <a16:creationId xmlns:a16="http://schemas.microsoft.com/office/drawing/2014/main" id="{8F35B759-0CFF-6F8D-E298-0AB776164E01}"/>
              </a:ext>
            </a:extLst>
          </p:cNvPr>
          <p:cNvSpPr>
            <a:spLocks noGrp="1"/>
          </p:cNvSpPr>
          <p:nvPr>
            <p:ph type="body" sz="quarter" idx="15"/>
          </p:nvPr>
        </p:nvSpPr>
        <p:spPr>
          <a:xfrm>
            <a:off x="6324600" y="5166008"/>
            <a:ext cx="4800600" cy="981075"/>
          </a:xfrm>
        </p:spPr>
        <p:txBody>
          <a:bodyPr tIns="0" bIns="0">
            <a:normAutofit/>
          </a:bodyPr>
          <a:lstStyle>
            <a:lvl1pPr>
              <a:defRPr sz="1600"/>
            </a:lvl1pPr>
          </a:lstStyle>
          <a:p>
            <a:pPr lvl="0"/>
            <a:r>
              <a:rPr lang="en-US" dirty="0"/>
              <a:t>Click to edit Master text styles</a:t>
            </a:r>
          </a:p>
        </p:txBody>
      </p:sp>
      <p:sp>
        <p:nvSpPr>
          <p:cNvPr id="2" name="Text Placeholder 4">
            <a:extLst>
              <a:ext uri="{FF2B5EF4-FFF2-40B4-BE49-F238E27FC236}">
                <a16:creationId xmlns:a16="http://schemas.microsoft.com/office/drawing/2014/main" id="{60E5AF18-AFB1-63FC-87C5-03DF3382EF53}"/>
              </a:ext>
            </a:extLst>
          </p:cNvPr>
          <p:cNvSpPr>
            <a:spLocks noGrp="1"/>
          </p:cNvSpPr>
          <p:nvPr>
            <p:ph type="body" sz="quarter" idx="17"/>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14ECC140-3B8F-CB16-768A-E89C05E59AA5}"/>
              </a:ext>
            </a:extLst>
          </p:cNvPr>
          <p:cNvSpPr>
            <a:spLocks noGrp="1"/>
          </p:cNvSpPr>
          <p:nvPr>
            <p:ph type="pic" sz="quarter" idx="18"/>
          </p:nvPr>
        </p:nvSpPr>
        <p:spPr>
          <a:xfrm>
            <a:off x="609600" y="0"/>
            <a:ext cx="10972800" cy="5010150"/>
          </a:xfrm>
        </p:spPr>
        <p:txBody>
          <a:bodyPr>
            <a:noAutofit/>
          </a:bodyPr>
          <a:lstStyle/>
          <a:p>
            <a:endParaRPr lang="en-US"/>
          </a:p>
        </p:txBody>
      </p:sp>
      <p:sp>
        <p:nvSpPr>
          <p:cNvPr id="8" name="Picture Placeholder 6">
            <a:extLst>
              <a:ext uri="{FF2B5EF4-FFF2-40B4-BE49-F238E27FC236}">
                <a16:creationId xmlns:a16="http://schemas.microsoft.com/office/drawing/2014/main" id="{580450FA-EB80-05EA-F945-963EA20D4C87}"/>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95566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mage Left Call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2EBB343-2F8E-36A1-F3E5-BD97D441B1A3}"/>
              </a:ext>
            </a:extLst>
          </p:cNvPr>
          <p:cNvSpPr>
            <a:spLocks noGrp="1"/>
          </p:cNvSpPr>
          <p:nvPr>
            <p:ph type="pic" sz="quarter" idx="18"/>
          </p:nvPr>
        </p:nvSpPr>
        <p:spPr>
          <a:xfrm>
            <a:off x="1066800" y="647700"/>
            <a:ext cx="10058400" cy="5067300"/>
          </a:xfrm>
        </p:spPr>
        <p:txBody>
          <a:bodyPr/>
          <a:lstStyle/>
          <a:p>
            <a:endParaRPr lang="en-US"/>
          </a:p>
        </p:txBody>
      </p:sp>
      <p:sp>
        <p:nvSpPr>
          <p:cNvPr id="3" name="Slide Number Placeholder 2">
            <a:extLst>
              <a:ext uri="{FF2B5EF4-FFF2-40B4-BE49-F238E27FC236}">
                <a16:creationId xmlns:a16="http://schemas.microsoft.com/office/drawing/2014/main" id="{108F2BAD-4D3B-B1C5-9749-6B88B17DDF49}"/>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7" name="Text Placeholder 6">
            <a:extLst>
              <a:ext uri="{FF2B5EF4-FFF2-40B4-BE49-F238E27FC236}">
                <a16:creationId xmlns:a16="http://schemas.microsoft.com/office/drawing/2014/main" id="{5A77094E-4422-5E2E-2BEB-A6ECE56705CF}"/>
              </a:ext>
            </a:extLst>
          </p:cNvPr>
          <p:cNvSpPr>
            <a:spLocks noGrp="1"/>
          </p:cNvSpPr>
          <p:nvPr>
            <p:ph type="body" sz="quarter" idx="12"/>
          </p:nvPr>
        </p:nvSpPr>
        <p:spPr>
          <a:xfrm>
            <a:off x="7727950" y="2362200"/>
            <a:ext cx="3854450" cy="2552700"/>
          </a:xfrm>
          <a:solidFill>
            <a:srgbClr val="FFBB00"/>
          </a:solidFill>
          <a:effectLst>
            <a:outerShdw blurRad="165100" dist="63500" dir="7800000" sx="101000" sy="101000" algn="tr" rotWithShape="0">
              <a:prstClr val="black">
                <a:alpha val="35000"/>
              </a:prstClr>
            </a:outerShdw>
          </a:effectLst>
        </p:spPr>
        <p:txBody>
          <a:bodyPr lIns="228600" tIns="228600" rIns="228600" bIns="228600" anchor="ctr" anchorCtr="0">
            <a:normAutofit/>
          </a:bodyPr>
          <a:lstStyle/>
          <a:p>
            <a:pPr lvl="0"/>
            <a:r>
              <a:rPr lang="en-US" dirty="0"/>
              <a:t>Click to edit Master text styles</a:t>
            </a:r>
          </a:p>
        </p:txBody>
      </p:sp>
      <p:sp>
        <p:nvSpPr>
          <p:cNvPr id="2" name="Text Placeholder 4">
            <a:extLst>
              <a:ext uri="{FF2B5EF4-FFF2-40B4-BE49-F238E27FC236}">
                <a16:creationId xmlns:a16="http://schemas.microsoft.com/office/drawing/2014/main" id="{19058ADD-38B3-EE11-DE9F-ED0AE1DB0DE1}"/>
              </a:ext>
            </a:extLst>
          </p:cNvPr>
          <p:cNvSpPr>
            <a:spLocks noGrp="1"/>
          </p:cNvSpPr>
          <p:nvPr>
            <p:ph type="body" sz="quarter" idx="17"/>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8" name="Picture Placeholder 6">
            <a:extLst>
              <a:ext uri="{FF2B5EF4-FFF2-40B4-BE49-F238E27FC236}">
                <a16:creationId xmlns:a16="http://schemas.microsoft.com/office/drawing/2014/main" id="{DBAF001B-5AA8-40EA-38C2-F40C63F67681}"/>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282962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mage / Bottom Call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8F2BAD-4D3B-B1C5-9749-6B88B17DDF49}"/>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5" name="Picture Placeholder 4">
            <a:extLst>
              <a:ext uri="{FF2B5EF4-FFF2-40B4-BE49-F238E27FC236}">
                <a16:creationId xmlns:a16="http://schemas.microsoft.com/office/drawing/2014/main" id="{81FE5094-5A1B-5617-321C-ACD2E8D1ABDD}"/>
              </a:ext>
            </a:extLst>
          </p:cNvPr>
          <p:cNvSpPr>
            <a:spLocks noGrp="1"/>
          </p:cNvSpPr>
          <p:nvPr>
            <p:ph type="pic" sz="quarter" idx="11"/>
          </p:nvPr>
        </p:nvSpPr>
        <p:spPr>
          <a:xfrm>
            <a:off x="1066797" y="367260"/>
            <a:ext cx="10058401" cy="5238750"/>
          </a:xfrm>
        </p:spPr>
        <p:txBody>
          <a:bodyPr/>
          <a:lstStyle/>
          <a:p>
            <a:endParaRPr lang="en-US"/>
          </a:p>
        </p:txBody>
      </p:sp>
      <p:sp>
        <p:nvSpPr>
          <p:cNvPr id="7" name="Text Placeholder 6">
            <a:extLst>
              <a:ext uri="{FF2B5EF4-FFF2-40B4-BE49-F238E27FC236}">
                <a16:creationId xmlns:a16="http://schemas.microsoft.com/office/drawing/2014/main" id="{5A77094E-4422-5E2E-2BEB-A6ECE56705CF}"/>
              </a:ext>
            </a:extLst>
          </p:cNvPr>
          <p:cNvSpPr>
            <a:spLocks noGrp="1"/>
          </p:cNvSpPr>
          <p:nvPr>
            <p:ph type="body" sz="quarter" idx="12"/>
          </p:nvPr>
        </p:nvSpPr>
        <p:spPr>
          <a:xfrm>
            <a:off x="2335744" y="4492152"/>
            <a:ext cx="7520509" cy="1493198"/>
          </a:xfrm>
          <a:solidFill>
            <a:srgbClr val="FFBB00"/>
          </a:solidFill>
          <a:effectLst>
            <a:outerShdw blurRad="139700" dist="38100" dir="19860000" sx="101000" sy="101000" algn="br" rotWithShape="0">
              <a:prstClr val="black">
                <a:alpha val="35000"/>
              </a:prstClr>
            </a:outerShdw>
          </a:effectLst>
        </p:spPr>
        <p:txBody>
          <a:bodyPr lIns="274320" tIns="274320" rIns="274320" bIns="274320" numCol="2" spcCol="457200">
            <a:normAutofit/>
          </a:bodyPr>
          <a:lstStyle>
            <a:lvl1pPr>
              <a:defRPr sz="1600"/>
            </a:lvl1pPr>
          </a:lstStyle>
          <a:p>
            <a:pPr lvl="0"/>
            <a:r>
              <a:rPr lang="en-US" dirty="0"/>
              <a:t>Click to edit Master text styles</a:t>
            </a:r>
          </a:p>
        </p:txBody>
      </p:sp>
      <p:sp>
        <p:nvSpPr>
          <p:cNvPr id="2" name="Text Placeholder 4">
            <a:extLst>
              <a:ext uri="{FF2B5EF4-FFF2-40B4-BE49-F238E27FC236}">
                <a16:creationId xmlns:a16="http://schemas.microsoft.com/office/drawing/2014/main" id="{6B93166A-E3E1-D345-EBC3-6EE175629E66}"/>
              </a:ext>
            </a:extLst>
          </p:cNvPr>
          <p:cNvSpPr>
            <a:spLocks noGrp="1"/>
          </p:cNvSpPr>
          <p:nvPr>
            <p:ph type="body" sz="quarter" idx="17"/>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6" name="Picture Placeholder 6">
            <a:extLst>
              <a:ext uri="{FF2B5EF4-FFF2-40B4-BE49-F238E27FC236}">
                <a16:creationId xmlns:a16="http://schemas.microsoft.com/office/drawing/2014/main" id="{F63C72A5-D41E-8DF8-3AA7-28361163C778}"/>
              </a:ext>
            </a:extLst>
          </p:cNvPr>
          <p:cNvSpPr>
            <a:spLocks noGrp="1"/>
          </p:cNvSpPr>
          <p:nvPr>
            <p:ph type="pic" sz="quarter" idx="18"/>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10523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mage / Left Call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8F2BAD-4D3B-B1C5-9749-6B88B17DDF49}"/>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5" name="Picture Placeholder 4">
            <a:extLst>
              <a:ext uri="{FF2B5EF4-FFF2-40B4-BE49-F238E27FC236}">
                <a16:creationId xmlns:a16="http://schemas.microsoft.com/office/drawing/2014/main" id="{81FE5094-5A1B-5617-321C-ACD2E8D1ABDD}"/>
              </a:ext>
            </a:extLst>
          </p:cNvPr>
          <p:cNvSpPr>
            <a:spLocks noGrp="1"/>
          </p:cNvSpPr>
          <p:nvPr>
            <p:ph type="pic" sz="quarter" idx="11"/>
          </p:nvPr>
        </p:nvSpPr>
        <p:spPr>
          <a:xfrm>
            <a:off x="1317381" y="766884"/>
            <a:ext cx="9740545" cy="5140657"/>
          </a:xfrm>
        </p:spPr>
        <p:txBody>
          <a:bodyPr/>
          <a:lstStyle/>
          <a:p>
            <a:endParaRPr lang="en-US"/>
          </a:p>
        </p:txBody>
      </p:sp>
      <p:sp>
        <p:nvSpPr>
          <p:cNvPr id="7" name="Text Placeholder 6">
            <a:extLst>
              <a:ext uri="{FF2B5EF4-FFF2-40B4-BE49-F238E27FC236}">
                <a16:creationId xmlns:a16="http://schemas.microsoft.com/office/drawing/2014/main" id="{5A77094E-4422-5E2E-2BEB-A6ECE56705CF}"/>
              </a:ext>
            </a:extLst>
          </p:cNvPr>
          <p:cNvSpPr>
            <a:spLocks noGrp="1"/>
          </p:cNvSpPr>
          <p:nvPr>
            <p:ph type="body" sz="quarter" idx="12"/>
          </p:nvPr>
        </p:nvSpPr>
        <p:spPr>
          <a:xfrm>
            <a:off x="609600" y="539750"/>
            <a:ext cx="3225800" cy="2387600"/>
          </a:xfrm>
          <a:solidFill>
            <a:srgbClr val="FFBB00"/>
          </a:solidFill>
          <a:effectLst>
            <a:outerShdw blurRad="139700" dist="63500" dir="2700000" sx="101000" sy="101000" algn="tl" rotWithShape="0">
              <a:prstClr val="black">
                <a:alpha val="35000"/>
              </a:prstClr>
            </a:outerShdw>
          </a:effectLst>
        </p:spPr>
        <p:txBody>
          <a:bodyPr lIns="274320" tIns="274320" rIns="274320" bIns="274320" numCol="1" spcCol="457200" anchor="ctr" anchorCtr="0">
            <a:normAutofit/>
          </a:bodyPr>
          <a:lstStyle>
            <a:lvl1pPr>
              <a:defRPr sz="1600"/>
            </a:lvl1pPr>
          </a:lstStyle>
          <a:p>
            <a:pPr lvl="0"/>
            <a:r>
              <a:rPr lang="en-US" dirty="0"/>
              <a:t>Click to edit Master text styles</a:t>
            </a:r>
          </a:p>
        </p:txBody>
      </p:sp>
      <p:sp>
        <p:nvSpPr>
          <p:cNvPr id="2" name="Text Placeholder 4">
            <a:extLst>
              <a:ext uri="{FF2B5EF4-FFF2-40B4-BE49-F238E27FC236}">
                <a16:creationId xmlns:a16="http://schemas.microsoft.com/office/drawing/2014/main" id="{A64B1F9D-4FE1-3257-FCB0-E3929B445D0A}"/>
              </a:ext>
            </a:extLst>
          </p:cNvPr>
          <p:cNvSpPr>
            <a:spLocks noGrp="1"/>
          </p:cNvSpPr>
          <p:nvPr>
            <p:ph type="body" sz="quarter" idx="17"/>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6" name="Picture Placeholder 6">
            <a:extLst>
              <a:ext uri="{FF2B5EF4-FFF2-40B4-BE49-F238E27FC236}">
                <a16:creationId xmlns:a16="http://schemas.microsoft.com/office/drawing/2014/main" id="{711C87B0-329B-3946-4B33-10C2A0D3E5A4}"/>
              </a:ext>
            </a:extLst>
          </p:cNvPr>
          <p:cNvSpPr>
            <a:spLocks noGrp="1"/>
          </p:cNvSpPr>
          <p:nvPr>
            <p:ph type="pic" sz="quarter" idx="18"/>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280756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Content Co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28C-BC60-2447-1615-85FF6C07BB41}"/>
              </a:ext>
            </a:extLst>
          </p:cNvPr>
          <p:cNvSpPr>
            <a:spLocks noGrp="1"/>
          </p:cNvSpPr>
          <p:nvPr>
            <p:ph type="title"/>
          </p:nvPr>
        </p:nvSpPr>
        <p:spPr>
          <a:xfrm>
            <a:off x="1066800" y="647699"/>
            <a:ext cx="10058400" cy="596309"/>
          </a:xfrm>
        </p:spPr>
        <p:txBody>
          <a:bodyPr anchor="b" anchorCtr="0">
            <a:normAutofit/>
          </a:bodyPr>
          <a:lstStyle>
            <a:lvl1pPr>
              <a:defRPr sz="3600" b="1">
                <a:solidFill>
                  <a:schemeClr val="tx1"/>
                </a:solidFill>
                <a:latin typeface="Proxima Nova" panose="02000506030000020004" pitchFamily="50" charset="0"/>
              </a:defRPr>
            </a:lvl1pPr>
          </a:lstStyle>
          <a:p>
            <a:endParaRPr lang="en-US" dirty="0"/>
          </a:p>
        </p:txBody>
      </p:sp>
      <p:sp>
        <p:nvSpPr>
          <p:cNvPr id="6" name="Slide Number Placeholder 5">
            <a:extLst>
              <a:ext uri="{FF2B5EF4-FFF2-40B4-BE49-F238E27FC236}">
                <a16:creationId xmlns:a16="http://schemas.microsoft.com/office/drawing/2014/main" id="{7E74E148-B7B3-F6C4-D051-AF27624B6F16}"/>
              </a:ext>
            </a:extLst>
          </p:cNvPr>
          <p:cNvSpPr>
            <a:spLocks noGrp="1"/>
          </p:cNvSpPr>
          <p:nvPr>
            <p:ph type="sldNum" sz="quarter" idx="12"/>
          </p:nvPr>
        </p:nvSpPr>
        <p:spPr/>
        <p:txBody>
          <a:bodyPr/>
          <a:lstStyle/>
          <a:p>
            <a:fld id="{BD17BDE9-F296-4D0D-A820-465FD5F88410}" type="slidenum">
              <a:rPr lang="en-US" smtClean="0"/>
              <a:t>‹#›</a:t>
            </a:fld>
            <a:endParaRPr lang="en-US"/>
          </a:p>
        </p:txBody>
      </p:sp>
      <p:sp>
        <p:nvSpPr>
          <p:cNvPr id="4" name="Text Placeholder 4">
            <a:extLst>
              <a:ext uri="{FF2B5EF4-FFF2-40B4-BE49-F238E27FC236}">
                <a16:creationId xmlns:a16="http://schemas.microsoft.com/office/drawing/2014/main" id="{9A6C5B6B-9002-CE2E-3942-AEE1D29C46EE}"/>
              </a:ext>
            </a:extLst>
          </p:cNvPr>
          <p:cNvSpPr>
            <a:spLocks noGrp="1"/>
          </p:cNvSpPr>
          <p:nvPr>
            <p:ph type="body" sz="quarter" idx="21"/>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15" name="Picture Placeholder 6">
            <a:extLst>
              <a:ext uri="{FF2B5EF4-FFF2-40B4-BE49-F238E27FC236}">
                <a16:creationId xmlns:a16="http://schemas.microsoft.com/office/drawing/2014/main" id="{8EC6048E-8B7E-3F9A-E8F5-4ACD46D63F33}"/>
              </a:ext>
            </a:extLst>
          </p:cNvPr>
          <p:cNvSpPr>
            <a:spLocks noGrp="1"/>
          </p:cNvSpPr>
          <p:nvPr>
            <p:ph type="pic" sz="quarter" idx="18"/>
          </p:nvPr>
        </p:nvSpPr>
        <p:spPr>
          <a:xfrm>
            <a:off x="9189245" y="6289673"/>
            <a:ext cx="2882900" cy="431800"/>
          </a:xfrm>
        </p:spPr>
        <p:txBody>
          <a:bodyPr/>
          <a:lstStyle/>
          <a:p>
            <a:endParaRPr lang="en-US"/>
          </a:p>
        </p:txBody>
      </p:sp>
      <p:sp>
        <p:nvSpPr>
          <p:cNvPr id="16" name="Text Placeholder 13">
            <a:extLst>
              <a:ext uri="{FF2B5EF4-FFF2-40B4-BE49-F238E27FC236}">
                <a16:creationId xmlns:a16="http://schemas.microsoft.com/office/drawing/2014/main" id="{318DBF95-BC7B-917F-D08D-D8AB4A5AC122}"/>
              </a:ext>
            </a:extLst>
          </p:cNvPr>
          <p:cNvSpPr>
            <a:spLocks noGrp="1"/>
          </p:cNvSpPr>
          <p:nvPr>
            <p:ph type="body" sz="quarter" idx="24"/>
          </p:nvPr>
        </p:nvSpPr>
        <p:spPr>
          <a:xfrm>
            <a:off x="1066800" y="1517650"/>
            <a:ext cx="4827588" cy="41973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3">
            <a:extLst>
              <a:ext uri="{FF2B5EF4-FFF2-40B4-BE49-F238E27FC236}">
                <a16:creationId xmlns:a16="http://schemas.microsoft.com/office/drawing/2014/main" id="{F1BA8464-1DF6-AD16-859F-C7B7244ABF1E}"/>
              </a:ext>
            </a:extLst>
          </p:cNvPr>
          <p:cNvSpPr>
            <a:spLocks noGrp="1"/>
          </p:cNvSpPr>
          <p:nvPr>
            <p:ph type="body" sz="quarter" idx="25"/>
          </p:nvPr>
        </p:nvSpPr>
        <p:spPr>
          <a:xfrm>
            <a:off x="6296702" y="1517650"/>
            <a:ext cx="4827588" cy="419735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37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E84CF09-59D6-0A27-B8C1-2A9E96FC2BEE}"/>
              </a:ext>
            </a:extLst>
          </p:cNvPr>
          <p:cNvSpPr>
            <a:spLocks noGrp="1"/>
          </p:cNvSpPr>
          <p:nvPr>
            <p:ph type="pic" sz="quarter" idx="15"/>
          </p:nvPr>
        </p:nvSpPr>
        <p:spPr>
          <a:xfrm>
            <a:off x="6096001" y="0"/>
            <a:ext cx="6096000" cy="6858000"/>
          </a:xfrm>
          <a:ln w="3175">
            <a:noFill/>
          </a:ln>
        </p:spPr>
        <p:txBody>
          <a:bodyPr>
            <a:noAutofit/>
          </a:bodyPr>
          <a:lstStyle>
            <a:lvl1pPr>
              <a:defRPr>
                <a:ln>
                  <a:noFill/>
                </a:ln>
              </a:defRPr>
            </a:lvl1pPr>
          </a:lstStyle>
          <a:p>
            <a:endParaRPr lang="en-US"/>
          </a:p>
        </p:txBody>
      </p:sp>
      <p:sp>
        <p:nvSpPr>
          <p:cNvPr id="7" name="Picture Placeholder 6">
            <a:extLst>
              <a:ext uri="{FF2B5EF4-FFF2-40B4-BE49-F238E27FC236}">
                <a16:creationId xmlns:a16="http://schemas.microsoft.com/office/drawing/2014/main" id="{A6A033F6-5DA2-6021-F292-3DF4CF6F78B7}"/>
              </a:ext>
            </a:extLst>
          </p:cNvPr>
          <p:cNvSpPr>
            <a:spLocks noGrp="1"/>
          </p:cNvSpPr>
          <p:nvPr>
            <p:ph type="pic" sz="quarter" idx="14"/>
          </p:nvPr>
        </p:nvSpPr>
        <p:spPr>
          <a:xfrm>
            <a:off x="857005" y="5327766"/>
            <a:ext cx="3055937" cy="508000"/>
          </a:xfrm>
        </p:spPr>
        <p:txBody>
          <a:bodyPr>
            <a:normAutofit/>
          </a:bodyPr>
          <a:lstStyle/>
          <a:p>
            <a:endParaRPr lang="en-US"/>
          </a:p>
        </p:txBody>
      </p:sp>
      <p:sp>
        <p:nvSpPr>
          <p:cNvPr id="2" name="Title 1">
            <a:extLst>
              <a:ext uri="{FF2B5EF4-FFF2-40B4-BE49-F238E27FC236}">
                <a16:creationId xmlns:a16="http://schemas.microsoft.com/office/drawing/2014/main" id="{ED9CBB9D-736D-6ADB-8041-F33E5ECC8B5B}"/>
              </a:ext>
            </a:extLst>
          </p:cNvPr>
          <p:cNvSpPr>
            <a:spLocks noGrp="1"/>
          </p:cNvSpPr>
          <p:nvPr>
            <p:ph type="ctrTitle"/>
          </p:nvPr>
        </p:nvSpPr>
        <p:spPr>
          <a:xfrm>
            <a:off x="857005" y="1886607"/>
            <a:ext cx="4560277" cy="2052612"/>
          </a:xfrm>
          <a:noFill/>
        </p:spPr>
        <p:txBody>
          <a:bodyPr lIns="228600" rIns="228600" anchor="b">
            <a:normAutofit/>
          </a:bodyPr>
          <a:lstStyle>
            <a:lvl1pPr algn="l">
              <a:defRPr sz="3200">
                <a:latin typeface="Proxima Nova" panose="02000506030000020004"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C9A2D423-A880-C1F3-81C5-FDCDBDB73E08}"/>
              </a:ext>
            </a:extLst>
          </p:cNvPr>
          <p:cNvSpPr>
            <a:spLocks noGrp="1"/>
          </p:cNvSpPr>
          <p:nvPr>
            <p:ph type="subTitle" idx="1"/>
          </p:nvPr>
        </p:nvSpPr>
        <p:spPr>
          <a:xfrm>
            <a:off x="858247" y="3939219"/>
            <a:ext cx="4560277" cy="653802"/>
          </a:xfrm>
          <a:noFill/>
        </p:spPr>
        <p:txBody>
          <a:bodyPr lIns="228600" rIns="228600">
            <a:normAutofit/>
          </a:bodyPr>
          <a:lstStyle>
            <a:lvl1pPr marL="0" indent="0" algn="l">
              <a:buNone/>
              <a:defRPr sz="2000" b="0">
                <a:solidFill>
                  <a:sysClr val="windowText" lastClr="000000"/>
                </a:solidFill>
                <a:latin typeface="Proxima Nova"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9333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10" name="Text Placeholder 9">
            <a:extLst>
              <a:ext uri="{FF2B5EF4-FFF2-40B4-BE49-F238E27FC236}">
                <a16:creationId xmlns:a16="http://schemas.microsoft.com/office/drawing/2014/main" id="{54F15553-554A-FB2C-DB30-2643E18894D7}"/>
              </a:ext>
            </a:extLst>
          </p:cNvPr>
          <p:cNvSpPr>
            <a:spLocks noGrp="1"/>
          </p:cNvSpPr>
          <p:nvPr>
            <p:ph type="body" sz="quarter" idx="17"/>
          </p:nvPr>
        </p:nvSpPr>
        <p:spPr>
          <a:xfrm>
            <a:off x="1066800" y="1520825"/>
            <a:ext cx="4566858"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FAF30CA4-C7E6-E2DA-93A6-3274B252B38C}"/>
              </a:ext>
            </a:extLst>
          </p:cNvPr>
          <p:cNvSpPr>
            <a:spLocks noGrp="1"/>
          </p:cNvSpPr>
          <p:nvPr>
            <p:ph type="body" sz="quarter" idx="18"/>
          </p:nvPr>
        </p:nvSpPr>
        <p:spPr>
          <a:xfrm>
            <a:off x="6558342" y="1520825"/>
            <a:ext cx="4566858" cy="3724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4">
            <a:extLst>
              <a:ext uri="{FF2B5EF4-FFF2-40B4-BE49-F238E27FC236}">
                <a16:creationId xmlns:a16="http://schemas.microsoft.com/office/drawing/2014/main" id="{FDCF9A3B-7E5B-56D4-E5DC-A51D26960AB1}"/>
              </a:ext>
            </a:extLst>
          </p:cNvPr>
          <p:cNvSpPr>
            <a:spLocks noGrp="1"/>
          </p:cNvSpPr>
          <p:nvPr>
            <p:ph type="body" sz="quarter" idx="19"/>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6ED6AB2A-4BD9-EE82-26C3-83AAE27FB4C4}"/>
              </a:ext>
            </a:extLst>
          </p:cNvPr>
          <p:cNvSpPr>
            <a:spLocks noGrp="1"/>
          </p:cNvSpPr>
          <p:nvPr>
            <p:ph type="title"/>
          </p:nvPr>
        </p:nvSpPr>
        <p:spPr>
          <a:xfrm>
            <a:off x="1066800" y="647700"/>
            <a:ext cx="10058400" cy="585788"/>
          </a:xfrm>
        </p:spPr>
        <p:txBody>
          <a:bodyPr anchor="b" anchorCtr="0">
            <a:normAutofit/>
          </a:bodyPr>
          <a:lstStyle>
            <a:lvl1pPr>
              <a:defRPr sz="3600" b="1">
                <a:solidFill>
                  <a:schemeClr val="tx1"/>
                </a:solidFill>
                <a:latin typeface="Proxima Nova" panose="02000506030000020004" pitchFamily="50" charset="0"/>
              </a:defRPr>
            </a:lvl1pPr>
          </a:lstStyle>
          <a:p>
            <a:endParaRPr lang="en-US" dirty="0"/>
          </a:p>
        </p:txBody>
      </p:sp>
      <p:sp>
        <p:nvSpPr>
          <p:cNvPr id="5" name="Picture Placeholder 6">
            <a:extLst>
              <a:ext uri="{FF2B5EF4-FFF2-40B4-BE49-F238E27FC236}">
                <a16:creationId xmlns:a16="http://schemas.microsoft.com/office/drawing/2014/main" id="{F4C6DC3B-D482-526A-7AD0-B0A92A22F118}"/>
              </a:ext>
            </a:extLst>
          </p:cNvPr>
          <p:cNvSpPr>
            <a:spLocks noGrp="1"/>
          </p:cNvSpPr>
          <p:nvPr>
            <p:ph type="pic" sz="quarter" idx="20"/>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578524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38F72-D14D-F655-25A5-B52AAF0A233C}"/>
              </a:ext>
            </a:extLst>
          </p:cNvPr>
          <p:cNvSpPr/>
          <p:nvPr userDrawn="1"/>
        </p:nvSpPr>
        <p:spPr>
          <a:xfrm>
            <a:off x="609601" y="0"/>
            <a:ext cx="5486400" cy="6858000"/>
          </a:xfrm>
          <a:prstGeom prst="rect">
            <a:avLst/>
          </a:prstGeom>
          <a:gradFill>
            <a:gsLst>
              <a:gs pos="0">
                <a:schemeClr val="tx1">
                  <a:lumMod val="85000"/>
                  <a:lumOff val="15000"/>
                </a:schemeClr>
              </a:gs>
              <a:gs pos="100000">
                <a:schemeClr val="tx1">
                  <a:lumMod val="50000"/>
                  <a:lumOff val="50000"/>
                </a:schemeClr>
              </a:gs>
              <a:gs pos="44000">
                <a:schemeClr val="tx1">
                  <a:lumMod val="75000"/>
                  <a:lumOff val="25000"/>
                </a:schemeClr>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6801" y="1349625"/>
            <a:ext cx="4578349" cy="3182486"/>
          </a:xfrm>
        </p:spPr>
        <p:txBody>
          <a:bodyPr wrap="square" anchor="t" anchorCtr="0">
            <a:normAutofit/>
          </a:bodyPr>
          <a:lstStyle>
            <a:lvl1pPr>
              <a:lnSpc>
                <a:spcPct val="125000"/>
              </a:lnSpc>
              <a:defRPr sz="2400">
                <a:solidFill>
                  <a:srgbClr val="FFBB00"/>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F29F02B4-689E-281B-6F46-2E08851C0502}"/>
              </a:ext>
            </a:extLst>
          </p:cNvPr>
          <p:cNvSpPr>
            <a:spLocks noGrp="1"/>
          </p:cNvSpPr>
          <p:nvPr>
            <p:ph type="body" sz="quarter" idx="17"/>
          </p:nvPr>
        </p:nvSpPr>
        <p:spPr>
          <a:xfrm>
            <a:off x="6788150" y="1547499"/>
            <a:ext cx="4337050" cy="1512209"/>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E7531C19-974F-9E37-76EB-45C4D2474F13}"/>
              </a:ext>
            </a:extLst>
          </p:cNvPr>
          <p:cNvCxnSpPr/>
          <p:nvPr userDrawn="1"/>
        </p:nvCxnSpPr>
        <p:spPr>
          <a:xfrm>
            <a:off x="1066800" y="894326"/>
            <a:ext cx="798786" cy="0"/>
          </a:xfrm>
          <a:prstGeom prst="line">
            <a:avLst/>
          </a:prstGeom>
          <a:ln w="38100">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6B08F446-3AA3-1B0B-8C71-995AEA41695D}"/>
              </a:ext>
            </a:extLst>
          </p:cNvPr>
          <p:cNvSpPr>
            <a:spLocks noGrp="1"/>
          </p:cNvSpPr>
          <p:nvPr>
            <p:ph type="body" sz="quarter" idx="18"/>
          </p:nvPr>
        </p:nvSpPr>
        <p:spPr>
          <a:xfrm>
            <a:off x="1066800" y="4617014"/>
            <a:ext cx="4578348" cy="738187"/>
          </a:xfrm>
        </p:spPr>
        <p:txBody>
          <a:bodyPr/>
          <a:lstStyle>
            <a:lvl1pPr algn="r">
              <a:spcBef>
                <a:spcPts val="0"/>
              </a:spcBef>
              <a:defRPr sz="1400">
                <a:solidFill>
                  <a:schemeClr val="bg1"/>
                </a:solidFill>
              </a:defRPr>
            </a:lvl1pPr>
            <a:lvl2pPr algn="r">
              <a:defRPr/>
            </a:lvl2pPr>
            <a:lvl3pPr algn="r">
              <a:defRPr/>
            </a:lvl3pPr>
            <a:lvl4pPr algn="r">
              <a:defRPr/>
            </a:lvl4pPr>
            <a:lvl5pPr algn="r">
              <a:defRPr/>
            </a:lvl5pPr>
          </a:lstStyle>
          <a:p>
            <a:pPr lvl="0"/>
            <a:r>
              <a:rPr lang="en-US" dirty="0"/>
              <a:t>Click to edit Master text styles</a:t>
            </a:r>
          </a:p>
        </p:txBody>
      </p:sp>
      <p:grpSp>
        <p:nvGrpSpPr>
          <p:cNvPr id="15" name="Group 14">
            <a:extLst>
              <a:ext uri="{FF2B5EF4-FFF2-40B4-BE49-F238E27FC236}">
                <a16:creationId xmlns:a16="http://schemas.microsoft.com/office/drawing/2014/main" id="{B95B352C-63FF-A4A6-FBF5-009AE003D642}"/>
              </a:ext>
            </a:extLst>
          </p:cNvPr>
          <p:cNvGrpSpPr/>
          <p:nvPr userDrawn="1"/>
        </p:nvGrpSpPr>
        <p:grpSpPr>
          <a:xfrm>
            <a:off x="609601" y="5508375"/>
            <a:ext cx="1504123" cy="2230188"/>
            <a:chOff x="6213475" y="-204788"/>
            <a:chExt cx="3857625" cy="5719763"/>
          </a:xfrm>
          <a:solidFill>
            <a:srgbClr val="FFFFFF">
              <a:alpha val="12941"/>
            </a:srgbClr>
          </a:solidFill>
        </p:grpSpPr>
        <p:sp>
          <p:nvSpPr>
            <p:cNvPr id="16" name="Freeform 7">
              <a:extLst>
                <a:ext uri="{FF2B5EF4-FFF2-40B4-BE49-F238E27FC236}">
                  <a16:creationId xmlns:a16="http://schemas.microsoft.com/office/drawing/2014/main" id="{F528ED84-662D-C453-756E-818CE4504F77}"/>
                </a:ext>
              </a:extLst>
            </p:cNvPr>
            <p:cNvSpPr>
              <a:spLocks/>
            </p:cNvSpPr>
            <p:nvPr userDrawn="1"/>
          </p:nvSpPr>
          <p:spPr bwMode="auto">
            <a:xfrm>
              <a:off x="7927975" y="936625"/>
              <a:ext cx="428625" cy="2003425"/>
            </a:xfrm>
            <a:custGeom>
              <a:avLst/>
              <a:gdLst>
                <a:gd name="T0" fmla="*/ 0 w 270"/>
                <a:gd name="T1" fmla="*/ 0 h 1262"/>
                <a:gd name="T2" fmla="*/ 0 w 270"/>
                <a:gd name="T3" fmla="*/ 1082 h 1262"/>
                <a:gd name="T4" fmla="*/ 270 w 270"/>
                <a:gd name="T5" fmla="*/ 1262 h 1262"/>
                <a:gd name="T6" fmla="*/ 270 w 270"/>
                <a:gd name="T7" fmla="*/ 180 h 1262"/>
                <a:gd name="T8" fmla="*/ 0 w 270"/>
                <a:gd name="T9" fmla="*/ 0 h 1262"/>
              </a:gdLst>
              <a:ahLst/>
              <a:cxnLst>
                <a:cxn ang="0">
                  <a:pos x="T0" y="T1"/>
                </a:cxn>
                <a:cxn ang="0">
                  <a:pos x="T2" y="T3"/>
                </a:cxn>
                <a:cxn ang="0">
                  <a:pos x="T4" y="T5"/>
                </a:cxn>
                <a:cxn ang="0">
                  <a:pos x="T6" y="T7"/>
                </a:cxn>
                <a:cxn ang="0">
                  <a:pos x="T8" y="T9"/>
                </a:cxn>
              </a:cxnLst>
              <a:rect l="0" t="0" r="r" b="b"/>
              <a:pathLst>
                <a:path w="270" h="1262">
                  <a:moveTo>
                    <a:pt x="0" y="0"/>
                  </a:moveTo>
                  <a:lnTo>
                    <a:pt x="0" y="1082"/>
                  </a:lnTo>
                  <a:lnTo>
                    <a:pt x="270" y="1262"/>
                  </a:lnTo>
                  <a:lnTo>
                    <a:pt x="270"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9E7D1F83-06DE-E173-9A4E-1EDDDD33ADEC}"/>
                </a:ext>
              </a:extLst>
            </p:cNvPr>
            <p:cNvSpPr>
              <a:spLocks/>
            </p:cNvSpPr>
            <p:nvPr userDrawn="1"/>
          </p:nvSpPr>
          <p:spPr bwMode="auto">
            <a:xfrm>
              <a:off x="7497763" y="2366962"/>
              <a:ext cx="430213" cy="3148013"/>
            </a:xfrm>
            <a:custGeom>
              <a:avLst/>
              <a:gdLst>
                <a:gd name="T0" fmla="*/ 0 w 271"/>
                <a:gd name="T1" fmla="*/ 0 h 1983"/>
                <a:gd name="T2" fmla="*/ 2 w 271"/>
                <a:gd name="T3" fmla="*/ 1801 h 1983"/>
                <a:gd name="T4" fmla="*/ 271 w 271"/>
                <a:gd name="T5" fmla="*/ 1983 h 1983"/>
                <a:gd name="T6" fmla="*/ 271 w 271"/>
                <a:gd name="T7" fmla="*/ 181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2" y="1801"/>
                  </a:lnTo>
                  <a:lnTo>
                    <a:pt x="271" y="1983"/>
                  </a:lnTo>
                  <a:lnTo>
                    <a:pt x="271"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98B1A492-BB82-3891-D3C7-8F85EB5B085A}"/>
                </a:ext>
              </a:extLst>
            </p:cNvPr>
            <p:cNvSpPr>
              <a:spLocks/>
            </p:cNvSpPr>
            <p:nvPr userDrawn="1"/>
          </p:nvSpPr>
          <p:spPr bwMode="auto">
            <a:xfrm>
              <a:off x="6642100" y="1795462"/>
              <a:ext cx="430213" cy="3144838"/>
            </a:xfrm>
            <a:custGeom>
              <a:avLst/>
              <a:gdLst>
                <a:gd name="T0" fmla="*/ 0 w 271"/>
                <a:gd name="T1" fmla="*/ 0 h 1981"/>
                <a:gd name="T2" fmla="*/ 0 w 271"/>
                <a:gd name="T3" fmla="*/ 1802 h 1981"/>
                <a:gd name="T4" fmla="*/ 271 w 271"/>
                <a:gd name="T5" fmla="*/ 1981 h 1981"/>
                <a:gd name="T6" fmla="*/ 271 w 271"/>
                <a:gd name="T7" fmla="*/ 180 h 1981"/>
                <a:gd name="T8" fmla="*/ 0 w 271"/>
                <a:gd name="T9" fmla="*/ 0 h 1981"/>
              </a:gdLst>
              <a:ahLst/>
              <a:cxnLst>
                <a:cxn ang="0">
                  <a:pos x="T0" y="T1"/>
                </a:cxn>
                <a:cxn ang="0">
                  <a:pos x="T2" y="T3"/>
                </a:cxn>
                <a:cxn ang="0">
                  <a:pos x="T4" y="T5"/>
                </a:cxn>
                <a:cxn ang="0">
                  <a:pos x="T6" y="T7"/>
                </a:cxn>
                <a:cxn ang="0">
                  <a:pos x="T8" y="T9"/>
                </a:cxn>
              </a:cxnLst>
              <a:rect l="0" t="0" r="r" b="b"/>
              <a:pathLst>
                <a:path w="271" h="1981">
                  <a:moveTo>
                    <a:pt x="0" y="0"/>
                  </a:moveTo>
                  <a:lnTo>
                    <a:pt x="0" y="1802"/>
                  </a:lnTo>
                  <a:lnTo>
                    <a:pt x="271" y="1981"/>
                  </a:lnTo>
                  <a:lnTo>
                    <a:pt x="271"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99180D03-2638-1047-A875-BD0F7B03B0C4}"/>
                </a:ext>
              </a:extLst>
            </p:cNvPr>
            <p:cNvSpPr>
              <a:spLocks/>
            </p:cNvSpPr>
            <p:nvPr userDrawn="1"/>
          </p:nvSpPr>
          <p:spPr bwMode="auto">
            <a:xfrm>
              <a:off x="7072313" y="-204788"/>
              <a:ext cx="425450" cy="2571750"/>
            </a:xfrm>
            <a:custGeom>
              <a:avLst/>
              <a:gdLst>
                <a:gd name="T0" fmla="*/ 0 w 268"/>
                <a:gd name="T1" fmla="*/ 0 h 1620"/>
                <a:gd name="T2" fmla="*/ 0 w 268"/>
                <a:gd name="T3" fmla="*/ 0 h 1620"/>
                <a:gd name="T4" fmla="*/ 0 w 268"/>
                <a:gd name="T5" fmla="*/ 1440 h 1620"/>
                <a:gd name="T6" fmla="*/ 268 w 268"/>
                <a:gd name="T7" fmla="*/ 1620 h 1620"/>
                <a:gd name="T8" fmla="*/ 268 w 268"/>
                <a:gd name="T9" fmla="*/ 180 h 1620"/>
                <a:gd name="T10" fmla="*/ 0 w 268"/>
                <a:gd name="T11" fmla="*/ 0 h 1620"/>
              </a:gdLst>
              <a:ahLst/>
              <a:cxnLst>
                <a:cxn ang="0">
                  <a:pos x="T0" y="T1"/>
                </a:cxn>
                <a:cxn ang="0">
                  <a:pos x="T2" y="T3"/>
                </a:cxn>
                <a:cxn ang="0">
                  <a:pos x="T4" y="T5"/>
                </a:cxn>
                <a:cxn ang="0">
                  <a:pos x="T6" y="T7"/>
                </a:cxn>
                <a:cxn ang="0">
                  <a:pos x="T8" y="T9"/>
                </a:cxn>
                <a:cxn ang="0">
                  <a:pos x="T10" y="T11"/>
                </a:cxn>
              </a:cxnLst>
              <a:rect l="0" t="0" r="r" b="b"/>
              <a:pathLst>
                <a:path w="268" h="1620">
                  <a:moveTo>
                    <a:pt x="0" y="0"/>
                  </a:moveTo>
                  <a:lnTo>
                    <a:pt x="0" y="0"/>
                  </a:lnTo>
                  <a:lnTo>
                    <a:pt x="0" y="1440"/>
                  </a:lnTo>
                  <a:lnTo>
                    <a:pt x="268" y="1620"/>
                  </a:lnTo>
                  <a:lnTo>
                    <a:pt x="268"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0A8AD9CB-F46E-9438-56E2-132AD2FC9D0E}"/>
                </a:ext>
              </a:extLst>
            </p:cNvPr>
            <p:cNvSpPr>
              <a:spLocks/>
            </p:cNvSpPr>
            <p:nvPr userDrawn="1"/>
          </p:nvSpPr>
          <p:spPr bwMode="auto">
            <a:xfrm>
              <a:off x="9642475" y="1509712"/>
              <a:ext cx="428625" cy="2005013"/>
            </a:xfrm>
            <a:custGeom>
              <a:avLst/>
              <a:gdLst>
                <a:gd name="T0" fmla="*/ 0 w 270"/>
                <a:gd name="T1" fmla="*/ 0 h 1263"/>
                <a:gd name="T2" fmla="*/ 2 w 270"/>
                <a:gd name="T3" fmla="*/ 1083 h 1263"/>
                <a:gd name="T4" fmla="*/ 270 w 270"/>
                <a:gd name="T5" fmla="*/ 1263 h 1263"/>
                <a:gd name="T6" fmla="*/ 270 w 270"/>
                <a:gd name="T7" fmla="*/ 1263 h 1263"/>
                <a:gd name="T8" fmla="*/ 270 w 270"/>
                <a:gd name="T9" fmla="*/ 1261 h 1263"/>
                <a:gd name="T10" fmla="*/ 270 w 270"/>
                <a:gd name="T11" fmla="*/ 180 h 1263"/>
                <a:gd name="T12" fmla="*/ 0 w 27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270" h="1263">
                  <a:moveTo>
                    <a:pt x="0" y="0"/>
                  </a:moveTo>
                  <a:lnTo>
                    <a:pt x="2" y="1083"/>
                  </a:lnTo>
                  <a:lnTo>
                    <a:pt x="270" y="1263"/>
                  </a:lnTo>
                  <a:lnTo>
                    <a:pt x="270" y="1263"/>
                  </a:lnTo>
                  <a:lnTo>
                    <a:pt x="270" y="1261"/>
                  </a:lnTo>
                  <a:lnTo>
                    <a:pt x="270"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a:extLst>
                <a:ext uri="{FF2B5EF4-FFF2-40B4-BE49-F238E27FC236}">
                  <a16:creationId xmlns:a16="http://schemas.microsoft.com/office/drawing/2014/main" id="{8753E4F6-FD58-F752-12E9-8CCF241B3EA9}"/>
                </a:ext>
              </a:extLst>
            </p:cNvPr>
            <p:cNvSpPr>
              <a:spLocks/>
            </p:cNvSpPr>
            <p:nvPr userDrawn="1"/>
          </p:nvSpPr>
          <p:spPr bwMode="auto">
            <a:xfrm>
              <a:off x="6213475" y="365125"/>
              <a:ext cx="428625" cy="1430338"/>
            </a:xfrm>
            <a:custGeom>
              <a:avLst/>
              <a:gdLst>
                <a:gd name="T0" fmla="*/ 0 w 270"/>
                <a:gd name="T1" fmla="*/ 0 h 901"/>
                <a:gd name="T2" fmla="*/ 0 w 270"/>
                <a:gd name="T3" fmla="*/ 721 h 901"/>
                <a:gd name="T4" fmla="*/ 270 w 270"/>
                <a:gd name="T5" fmla="*/ 901 h 901"/>
                <a:gd name="T6" fmla="*/ 270 w 270"/>
                <a:gd name="T7" fmla="*/ 180 h 901"/>
                <a:gd name="T8" fmla="*/ 0 w 270"/>
                <a:gd name="T9" fmla="*/ 0 h 901"/>
              </a:gdLst>
              <a:ahLst/>
              <a:cxnLst>
                <a:cxn ang="0">
                  <a:pos x="T0" y="T1"/>
                </a:cxn>
                <a:cxn ang="0">
                  <a:pos x="T2" y="T3"/>
                </a:cxn>
                <a:cxn ang="0">
                  <a:pos x="T4" y="T5"/>
                </a:cxn>
                <a:cxn ang="0">
                  <a:pos x="T6" y="T7"/>
                </a:cxn>
                <a:cxn ang="0">
                  <a:pos x="T8" y="T9"/>
                </a:cxn>
              </a:cxnLst>
              <a:rect l="0" t="0" r="r" b="b"/>
              <a:pathLst>
                <a:path w="270" h="901">
                  <a:moveTo>
                    <a:pt x="0" y="0"/>
                  </a:moveTo>
                  <a:lnTo>
                    <a:pt x="0" y="721"/>
                  </a:lnTo>
                  <a:lnTo>
                    <a:pt x="270" y="901"/>
                  </a:lnTo>
                  <a:lnTo>
                    <a:pt x="270"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a:extLst>
                <a:ext uri="{FF2B5EF4-FFF2-40B4-BE49-F238E27FC236}">
                  <a16:creationId xmlns:a16="http://schemas.microsoft.com/office/drawing/2014/main" id="{9B9FA5EF-8BB2-7B5B-555F-912E7EEB0775}"/>
                </a:ext>
              </a:extLst>
            </p:cNvPr>
            <p:cNvSpPr>
              <a:spLocks/>
            </p:cNvSpPr>
            <p:nvPr userDrawn="1"/>
          </p:nvSpPr>
          <p:spPr bwMode="auto">
            <a:xfrm>
              <a:off x="8786813" y="2654300"/>
              <a:ext cx="425450" cy="857250"/>
            </a:xfrm>
            <a:custGeom>
              <a:avLst/>
              <a:gdLst>
                <a:gd name="T0" fmla="*/ 0 w 268"/>
                <a:gd name="T1" fmla="*/ 0 h 540"/>
                <a:gd name="T2" fmla="*/ 0 w 268"/>
                <a:gd name="T3" fmla="*/ 360 h 540"/>
                <a:gd name="T4" fmla="*/ 268 w 268"/>
                <a:gd name="T5" fmla="*/ 540 h 540"/>
                <a:gd name="T6" fmla="*/ 268 w 268"/>
                <a:gd name="T7" fmla="*/ 540 h 540"/>
                <a:gd name="T8" fmla="*/ 268 w 268"/>
                <a:gd name="T9" fmla="*/ 180 h 540"/>
                <a:gd name="T10" fmla="*/ 0 w 268"/>
                <a:gd name="T11" fmla="*/ 0 h 540"/>
              </a:gdLst>
              <a:ahLst/>
              <a:cxnLst>
                <a:cxn ang="0">
                  <a:pos x="T0" y="T1"/>
                </a:cxn>
                <a:cxn ang="0">
                  <a:pos x="T2" y="T3"/>
                </a:cxn>
                <a:cxn ang="0">
                  <a:pos x="T4" y="T5"/>
                </a:cxn>
                <a:cxn ang="0">
                  <a:pos x="T6" y="T7"/>
                </a:cxn>
                <a:cxn ang="0">
                  <a:pos x="T8" y="T9"/>
                </a:cxn>
                <a:cxn ang="0">
                  <a:pos x="T10" y="T11"/>
                </a:cxn>
              </a:cxnLst>
              <a:rect l="0" t="0" r="r" b="b"/>
              <a:pathLst>
                <a:path w="268" h="540">
                  <a:moveTo>
                    <a:pt x="0" y="0"/>
                  </a:moveTo>
                  <a:lnTo>
                    <a:pt x="0" y="360"/>
                  </a:lnTo>
                  <a:lnTo>
                    <a:pt x="268" y="540"/>
                  </a:lnTo>
                  <a:lnTo>
                    <a:pt x="268" y="540"/>
                  </a:lnTo>
                  <a:lnTo>
                    <a:pt x="268"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Picture Placeholder 6">
            <a:extLst>
              <a:ext uri="{FF2B5EF4-FFF2-40B4-BE49-F238E27FC236}">
                <a16:creationId xmlns:a16="http://schemas.microsoft.com/office/drawing/2014/main" id="{BCEEC22A-DAD8-0F3D-283F-1C328F18C260}"/>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566435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graphic 4-up">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17" name="Content Placeholder 16">
            <a:extLst>
              <a:ext uri="{FF2B5EF4-FFF2-40B4-BE49-F238E27FC236}">
                <a16:creationId xmlns:a16="http://schemas.microsoft.com/office/drawing/2014/main" id="{DD5D9875-C749-127D-C6D9-85AC25494D14}"/>
              </a:ext>
            </a:extLst>
          </p:cNvPr>
          <p:cNvSpPr>
            <a:spLocks noGrp="1"/>
          </p:cNvSpPr>
          <p:nvPr>
            <p:ph sz="quarter" idx="27" hasCustomPrompt="1"/>
          </p:nvPr>
        </p:nvSpPr>
        <p:spPr>
          <a:xfrm>
            <a:off x="1068498" y="1863545"/>
            <a:ext cx="2220510" cy="1371600"/>
          </a:xfrm>
        </p:spPr>
        <p:txBody>
          <a:bodyPr tIns="0" bIns="0" anchor="b" anchorCtr="0">
            <a:normAutofit/>
          </a:bodyPr>
          <a:lstStyle>
            <a:lvl1pPr algn="l">
              <a:spcBef>
                <a:spcPts val="0"/>
              </a:spcBef>
              <a:defRPr sz="7200">
                <a:solidFill>
                  <a:srgbClr val="FFBB00"/>
                </a:solidFill>
              </a:defRPr>
            </a:lvl1pPr>
          </a:lstStyle>
          <a:p>
            <a:pPr lvl="0"/>
            <a:r>
              <a:rPr lang="en-US" dirty="0"/>
              <a:t>1</a:t>
            </a:r>
          </a:p>
        </p:txBody>
      </p:sp>
      <p:sp>
        <p:nvSpPr>
          <p:cNvPr id="20" name="Content Placeholder 16">
            <a:extLst>
              <a:ext uri="{FF2B5EF4-FFF2-40B4-BE49-F238E27FC236}">
                <a16:creationId xmlns:a16="http://schemas.microsoft.com/office/drawing/2014/main" id="{91B61B2C-EE2C-5254-09D9-3424B40B7F16}"/>
              </a:ext>
            </a:extLst>
          </p:cNvPr>
          <p:cNvSpPr>
            <a:spLocks noGrp="1"/>
          </p:cNvSpPr>
          <p:nvPr>
            <p:ph sz="quarter" idx="30" hasCustomPrompt="1"/>
          </p:nvPr>
        </p:nvSpPr>
        <p:spPr>
          <a:xfrm>
            <a:off x="3633863" y="1873978"/>
            <a:ext cx="2203211" cy="1361167"/>
          </a:xfrm>
        </p:spPr>
        <p:txBody>
          <a:bodyPr tIns="0" bIns="0" anchor="b" anchorCtr="0">
            <a:normAutofit/>
          </a:bodyPr>
          <a:lstStyle>
            <a:lvl1pPr algn="l">
              <a:spcBef>
                <a:spcPts val="0"/>
              </a:spcBef>
              <a:defRPr sz="7200">
                <a:solidFill>
                  <a:srgbClr val="FFBB00"/>
                </a:solidFill>
              </a:defRPr>
            </a:lvl1pPr>
          </a:lstStyle>
          <a:p>
            <a:pPr lvl="0"/>
            <a:r>
              <a:rPr lang="en-US" dirty="0"/>
              <a:t>2</a:t>
            </a:r>
          </a:p>
        </p:txBody>
      </p:sp>
      <p:sp>
        <p:nvSpPr>
          <p:cNvPr id="23" name="Content Placeholder 16">
            <a:extLst>
              <a:ext uri="{FF2B5EF4-FFF2-40B4-BE49-F238E27FC236}">
                <a16:creationId xmlns:a16="http://schemas.microsoft.com/office/drawing/2014/main" id="{4924D19D-92A8-69F6-F331-E8E37DA9642B}"/>
              </a:ext>
            </a:extLst>
          </p:cNvPr>
          <p:cNvSpPr>
            <a:spLocks noGrp="1"/>
          </p:cNvSpPr>
          <p:nvPr>
            <p:ph sz="quarter" idx="33" hasCustomPrompt="1"/>
          </p:nvPr>
        </p:nvSpPr>
        <p:spPr>
          <a:xfrm>
            <a:off x="6222383" y="1867882"/>
            <a:ext cx="2218056" cy="1371600"/>
          </a:xfrm>
        </p:spPr>
        <p:txBody>
          <a:bodyPr tIns="0" bIns="0" anchor="b" anchorCtr="0">
            <a:normAutofit/>
          </a:bodyPr>
          <a:lstStyle>
            <a:lvl1pPr algn="l">
              <a:spcBef>
                <a:spcPts val="0"/>
              </a:spcBef>
              <a:defRPr sz="7200">
                <a:solidFill>
                  <a:srgbClr val="FFBB00"/>
                </a:solidFill>
              </a:defRPr>
            </a:lvl1pPr>
          </a:lstStyle>
          <a:p>
            <a:pPr lvl="0"/>
            <a:r>
              <a:rPr lang="en-US" dirty="0"/>
              <a:t>3</a:t>
            </a:r>
          </a:p>
        </p:txBody>
      </p:sp>
      <p:sp>
        <p:nvSpPr>
          <p:cNvPr id="26" name="Content Placeholder 16">
            <a:extLst>
              <a:ext uri="{FF2B5EF4-FFF2-40B4-BE49-F238E27FC236}">
                <a16:creationId xmlns:a16="http://schemas.microsoft.com/office/drawing/2014/main" id="{D9B700F5-A362-5AC3-64D7-85E2E318501A}"/>
              </a:ext>
            </a:extLst>
          </p:cNvPr>
          <p:cNvSpPr>
            <a:spLocks noGrp="1"/>
          </p:cNvSpPr>
          <p:nvPr>
            <p:ph sz="quarter" idx="36" hasCustomPrompt="1"/>
          </p:nvPr>
        </p:nvSpPr>
        <p:spPr>
          <a:xfrm>
            <a:off x="8907143" y="1869641"/>
            <a:ext cx="2218057" cy="1371600"/>
          </a:xfrm>
        </p:spPr>
        <p:txBody>
          <a:bodyPr tIns="0" bIns="0" anchor="b" anchorCtr="0">
            <a:noAutofit/>
          </a:bodyPr>
          <a:lstStyle>
            <a:lvl1pPr algn="l">
              <a:spcBef>
                <a:spcPts val="0"/>
              </a:spcBef>
              <a:defRPr sz="7200">
                <a:solidFill>
                  <a:srgbClr val="FFBB00"/>
                </a:solidFill>
              </a:defRPr>
            </a:lvl1pPr>
          </a:lstStyle>
          <a:p>
            <a:pPr lvl="0"/>
            <a:r>
              <a:rPr lang="en-US" dirty="0"/>
              <a:t>4</a:t>
            </a:r>
          </a:p>
        </p:txBody>
      </p:sp>
      <p:sp>
        <p:nvSpPr>
          <p:cNvPr id="29" name="Text Placeholder 28">
            <a:extLst>
              <a:ext uri="{FF2B5EF4-FFF2-40B4-BE49-F238E27FC236}">
                <a16:creationId xmlns:a16="http://schemas.microsoft.com/office/drawing/2014/main" id="{21B57D2D-0C69-2EFE-0CB1-91DEB4948743}"/>
              </a:ext>
            </a:extLst>
          </p:cNvPr>
          <p:cNvSpPr>
            <a:spLocks noGrp="1"/>
          </p:cNvSpPr>
          <p:nvPr>
            <p:ph type="body" sz="quarter" idx="37" hasCustomPrompt="1"/>
          </p:nvPr>
        </p:nvSpPr>
        <p:spPr>
          <a:xfrm>
            <a:off x="1069397" y="3235145"/>
            <a:ext cx="2219611" cy="427600"/>
          </a:xfrm>
        </p:spPr>
        <p:txBody>
          <a:bodyPr anchor="ctr" anchorCtr="0">
            <a:normAutofit/>
          </a:bodyPr>
          <a:lstStyle>
            <a:lvl1pPr>
              <a:spcBef>
                <a:spcPts val="0"/>
              </a:spcBef>
              <a:defRPr sz="1400" b="1">
                <a:latin typeface="Proxima Nova Cond" panose="02000506030000020004" pitchFamily="2" charset="0"/>
              </a:defRPr>
            </a:lvl1pPr>
          </a:lstStyle>
          <a:p>
            <a:pPr lvl="0"/>
            <a:r>
              <a:rPr lang="en-US" dirty="0"/>
              <a:t>Heading </a:t>
            </a:r>
          </a:p>
        </p:txBody>
      </p:sp>
      <p:sp>
        <p:nvSpPr>
          <p:cNvPr id="31" name="Text Placeholder 30">
            <a:extLst>
              <a:ext uri="{FF2B5EF4-FFF2-40B4-BE49-F238E27FC236}">
                <a16:creationId xmlns:a16="http://schemas.microsoft.com/office/drawing/2014/main" id="{B8F62322-F14E-ED50-8367-AC39C9095EA9}"/>
              </a:ext>
            </a:extLst>
          </p:cNvPr>
          <p:cNvSpPr>
            <a:spLocks noGrp="1"/>
          </p:cNvSpPr>
          <p:nvPr>
            <p:ph type="body" sz="quarter" idx="38"/>
          </p:nvPr>
        </p:nvSpPr>
        <p:spPr>
          <a:xfrm>
            <a:off x="1066801" y="3684097"/>
            <a:ext cx="2218056" cy="276999"/>
          </a:xfrm>
        </p:spPr>
        <p:txBody>
          <a:bodyPr wrap="square">
            <a:spAutoFit/>
          </a:bodyPr>
          <a:lstStyle>
            <a:lvl1pPr>
              <a:defRPr sz="1200">
                <a:latin typeface="Proxima Nova Cond" panose="02000506030000020004" pitchFamily="2" charset="0"/>
              </a:defRPr>
            </a:lvl1pPr>
          </a:lstStyle>
          <a:p>
            <a:pPr lvl="0"/>
            <a:r>
              <a:rPr lang="en-US" dirty="0"/>
              <a:t>Click to edit Master text styles</a:t>
            </a:r>
          </a:p>
        </p:txBody>
      </p:sp>
      <p:sp>
        <p:nvSpPr>
          <p:cNvPr id="32" name="Text Placeholder 28">
            <a:extLst>
              <a:ext uri="{FF2B5EF4-FFF2-40B4-BE49-F238E27FC236}">
                <a16:creationId xmlns:a16="http://schemas.microsoft.com/office/drawing/2014/main" id="{99A6A824-4FCF-1985-93B6-403D607EA8DF}"/>
              </a:ext>
            </a:extLst>
          </p:cNvPr>
          <p:cNvSpPr>
            <a:spLocks noGrp="1"/>
          </p:cNvSpPr>
          <p:nvPr>
            <p:ph type="body" sz="quarter" idx="39" hasCustomPrompt="1"/>
          </p:nvPr>
        </p:nvSpPr>
        <p:spPr>
          <a:xfrm>
            <a:off x="3621614" y="3235145"/>
            <a:ext cx="2219611" cy="427600"/>
          </a:xfrm>
        </p:spPr>
        <p:txBody>
          <a:bodyPr anchor="ctr" anchorCtr="0">
            <a:normAutofit/>
          </a:bodyPr>
          <a:lstStyle>
            <a:lvl1pPr>
              <a:spcBef>
                <a:spcPts val="0"/>
              </a:spcBef>
              <a:defRPr sz="1400" b="1">
                <a:latin typeface="Proxima Nova Cond" panose="02000506030000020004" pitchFamily="2" charset="0"/>
              </a:defRPr>
            </a:lvl1pPr>
          </a:lstStyle>
          <a:p>
            <a:pPr lvl="0"/>
            <a:r>
              <a:rPr lang="en-US" dirty="0"/>
              <a:t>Heading </a:t>
            </a:r>
          </a:p>
        </p:txBody>
      </p:sp>
      <p:sp>
        <p:nvSpPr>
          <p:cNvPr id="33" name="Text Placeholder 30">
            <a:extLst>
              <a:ext uri="{FF2B5EF4-FFF2-40B4-BE49-F238E27FC236}">
                <a16:creationId xmlns:a16="http://schemas.microsoft.com/office/drawing/2014/main" id="{4BD22901-E018-0CA4-57D0-1C7F22F08925}"/>
              </a:ext>
            </a:extLst>
          </p:cNvPr>
          <p:cNvSpPr>
            <a:spLocks noGrp="1"/>
          </p:cNvSpPr>
          <p:nvPr>
            <p:ph type="body" sz="quarter" idx="40"/>
          </p:nvPr>
        </p:nvSpPr>
        <p:spPr>
          <a:xfrm>
            <a:off x="3619018" y="3684097"/>
            <a:ext cx="2218056" cy="276999"/>
          </a:xfrm>
        </p:spPr>
        <p:txBody>
          <a:bodyPr wrap="square">
            <a:spAutoFit/>
          </a:bodyPr>
          <a:lstStyle>
            <a:lvl1pPr>
              <a:defRPr sz="1200">
                <a:latin typeface="Proxima Nova Cond" panose="02000506030000020004" pitchFamily="2" charset="0"/>
              </a:defRPr>
            </a:lvl1pPr>
          </a:lstStyle>
          <a:p>
            <a:pPr lvl="0"/>
            <a:r>
              <a:rPr lang="en-US" dirty="0"/>
              <a:t>Click to edit Master text styles</a:t>
            </a:r>
          </a:p>
        </p:txBody>
      </p:sp>
      <p:sp>
        <p:nvSpPr>
          <p:cNvPr id="34" name="Text Placeholder 28">
            <a:extLst>
              <a:ext uri="{FF2B5EF4-FFF2-40B4-BE49-F238E27FC236}">
                <a16:creationId xmlns:a16="http://schemas.microsoft.com/office/drawing/2014/main" id="{51547598-038C-AAD4-6293-FF035FA22E18}"/>
              </a:ext>
            </a:extLst>
          </p:cNvPr>
          <p:cNvSpPr>
            <a:spLocks noGrp="1"/>
          </p:cNvSpPr>
          <p:nvPr>
            <p:ph type="body" sz="quarter" idx="41" hasCustomPrompt="1"/>
          </p:nvPr>
        </p:nvSpPr>
        <p:spPr>
          <a:xfrm>
            <a:off x="6225918" y="3235145"/>
            <a:ext cx="2219611" cy="427600"/>
          </a:xfrm>
        </p:spPr>
        <p:txBody>
          <a:bodyPr anchor="ctr" anchorCtr="0">
            <a:normAutofit/>
          </a:bodyPr>
          <a:lstStyle>
            <a:lvl1pPr>
              <a:spcBef>
                <a:spcPts val="0"/>
              </a:spcBef>
              <a:defRPr sz="1400" b="1">
                <a:latin typeface="Proxima Nova Cond" panose="02000506030000020004" pitchFamily="2" charset="0"/>
              </a:defRPr>
            </a:lvl1pPr>
          </a:lstStyle>
          <a:p>
            <a:pPr lvl="0"/>
            <a:r>
              <a:rPr lang="en-US" dirty="0"/>
              <a:t>Heading </a:t>
            </a:r>
          </a:p>
        </p:txBody>
      </p:sp>
      <p:sp>
        <p:nvSpPr>
          <p:cNvPr id="35" name="Text Placeholder 30">
            <a:extLst>
              <a:ext uri="{FF2B5EF4-FFF2-40B4-BE49-F238E27FC236}">
                <a16:creationId xmlns:a16="http://schemas.microsoft.com/office/drawing/2014/main" id="{15DAC83D-914E-93D9-671A-41A8185F57EC}"/>
              </a:ext>
            </a:extLst>
          </p:cNvPr>
          <p:cNvSpPr>
            <a:spLocks noGrp="1"/>
          </p:cNvSpPr>
          <p:nvPr>
            <p:ph type="body" sz="quarter" idx="42"/>
          </p:nvPr>
        </p:nvSpPr>
        <p:spPr>
          <a:xfrm>
            <a:off x="6223322" y="3684097"/>
            <a:ext cx="2218056" cy="276999"/>
          </a:xfrm>
        </p:spPr>
        <p:txBody>
          <a:bodyPr wrap="square">
            <a:spAutoFit/>
          </a:bodyPr>
          <a:lstStyle>
            <a:lvl1pPr>
              <a:defRPr sz="1200">
                <a:latin typeface="Proxima Nova Cond" panose="02000506030000020004" pitchFamily="2" charset="0"/>
              </a:defRPr>
            </a:lvl1pPr>
          </a:lstStyle>
          <a:p>
            <a:pPr lvl="0"/>
            <a:r>
              <a:rPr lang="en-US" dirty="0"/>
              <a:t>Click to edit Master text styles</a:t>
            </a:r>
          </a:p>
        </p:txBody>
      </p:sp>
      <p:sp>
        <p:nvSpPr>
          <p:cNvPr id="36" name="Text Placeholder 28">
            <a:extLst>
              <a:ext uri="{FF2B5EF4-FFF2-40B4-BE49-F238E27FC236}">
                <a16:creationId xmlns:a16="http://schemas.microsoft.com/office/drawing/2014/main" id="{B79F5B4E-ED07-3394-0510-4615E1F0E024}"/>
              </a:ext>
            </a:extLst>
          </p:cNvPr>
          <p:cNvSpPr>
            <a:spLocks noGrp="1"/>
          </p:cNvSpPr>
          <p:nvPr>
            <p:ph type="body" sz="quarter" idx="43" hasCustomPrompt="1"/>
          </p:nvPr>
        </p:nvSpPr>
        <p:spPr>
          <a:xfrm>
            <a:off x="8896018" y="3235145"/>
            <a:ext cx="2219611" cy="427600"/>
          </a:xfrm>
        </p:spPr>
        <p:txBody>
          <a:bodyPr anchor="ctr" anchorCtr="0">
            <a:normAutofit/>
          </a:bodyPr>
          <a:lstStyle>
            <a:lvl1pPr>
              <a:spcBef>
                <a:spcPts val="0"/>
              </a:spcBef>
              <a:defRPr sz="1400" b="1">
                <a:latin typeface="Proxima Nova Cond" panose="02000506030000020004" pitchFamily="2" charset="0"/>
              </a:defRPr>
            </a:lvl1pPr>
          </a:lstStyle>
          <a:p>
            <a:pPr lvl="0"/>
            <a:r>
              <a:rPr lang="en-US" dirty="0"/>
              <a:t>Heading </a:t>
            </a:r>
          </a:p>
        </p:txBody>
      </p:sp>
      <p:sp>
        <p:nvSpPr>
          <p:cNvPr id="37" name="Text Placeholder 30">
            <a:extLst>
              <a:ext uri="{FF2B5EF4-FFF2-40B4-BE49-F238E27FC236}">
                <a16:creationId xmlns:a16="http://schemas.microsoft.com/office/drawing/2014/main" id="{CA5E691F-037D-31B4-A53A-C2D875C3A0E7}"/>
              </a:ext>
            </a:extLst>
          </p:cNvPr>
          <p:cNvSpPr>
            <a:spLocks noGrp="1"/>
          </p:cNvSpPr>
          <p:nvPr>
            <p:ph type="body" sz="quarter" idx="44"/>
          </p:nvPr>
        </p:nvSpPr>
        <p:spPr>
          <a:xfrm>
            <a:off x="8893422" y="3684097"/>
            <a:ext cx="2218056" cy="276999"/>
          </a:xfrm>
        </p:spPr>
        <p:txBody>
          <a:bodyPr wrap="square">
            <a:spAutoFit/>
          </a:bodyPr>
          <a:lstStyle>
            <a:lvl1pPr>
              <a:defRPr sz="1200">
                <a:latin typeface="Proxima Nova Cond" panose="02000506030000020004" pitchFamily="2" charset="0"/>
              </a:defRPr>
            </a:lvl1pPr>
          </a:lstStyle>
          <a:p>
            <a:pPr lvl="0"/>
            <a:r>
              <a:rPr lang="en-US" dirty="0"/>
              <a:t>Click to edit Master text styles</a:t>
            </a:r>
          </a:p>
        </p:txBody>
      </p:sp>
      <p:sp>
        <p:nvSpPr>
          <p:cNvPr id="3" name="Text Placeholder 4">
            <a:extLst>
              <a:ext uri="{FF2B5EF4-FFF2-40B4-BE49-F238E27FC236}">
                <a16:creationId xmlns:a16="http://schemas.microsoft.com/office/drawing/2014/main" id="{617E1059-A6C8-C0D2-3E85-9CF479D441E0}"/>
              </a:ext>
            </a:extLst>
          </p:cNvPr>
          <p:cNvSpPr>
            <a:spLocks noGrp="1"/>
          </p:cNvSpPr>
          <p:nvPr>
            <p:ph type="body" sz="quarter" idx="45"/>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2AEA2E2B-EF5B-F0C6-81FF-2A3503FA34F8}"/>
              </a:ext>
            </a:extLst>
          </p:cNvPr>
          <p:cNvSpPr>
            <a:spLocks noGrp="1"/>
          </p:cNvSpPr>
          <p:nvPr>
            <p:ph type="title"/>
          </p:nvPr>
        </p:nvSpPr>
        <p:spPr>
          <a:xfrm>
            <a:off x="1066800" y="647700"/>
            <a:ext cx="10058400" cy="585788"/>
          </a:xfrm>
        </p:spPr>
        <p:txBody>
          <a:bodyPr anchor="b" anchorCtr="0">
            <a:normAutofit/>
          </a:bodyPr>
          <a:lstStyle>
            <a:lvl1pPr>
              <a:defRPr sz="3600" b="1">
                <a:solidFill>
                  <a:schemeClr val="tx1"/>
                </a:solidFill>
                <a:latin typeface="Proxima Nova" panose="02000506030000020004" pitchFamily="50" charset="0"/>
              </a:defRPr>
            </a:lvl1pPr>
          </a:lstStyle>
          <a:p>
            <a:endParaRPr lang="en-US" dirty="0"/>
          </a:p>
        </p:txBody>
      </p:sp>
      <p:sp>
        <p:nvSpPr>
          <p:cNvPr id="5" name="Picture Placeholder 6">
            <a:extLst>
              <a:ext uri="{FF2B5EF4-FFF2-40B4-BE49-F238E27FC236}">
                <a16:creationId xmlns:a16="http://schemas.microsoft.com/office/drawing/2014/main" id="{5C23746C-BB04-5306-1AAE-0F8D003850BC}"/>
              </a:ext>
            </a:extLst>
          </p:cNvPr>
          <p:cNvSpPr>
            <a:spLocks noGrp="1"/>
          </p:cNvSpPr>
          <p:nvPr>
            <p:ph type="pic" sz="quarter" idx="18"/>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2200470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4-up">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29" name="Text Placeholder 28">
            <a:extLst>
              <a:ext uri="{FF2B5EF4-FFF2-40B4-BE49-F238E27FC236}">
                <a16:creationId xmlns:a16="http://schemas.microsoft.com/office/drawing/2014/main" id="{21B57D2D-0C69-2EFE-0CB1-91DEB4948743}"/>
              </a:ext>
            </a:extLst>
          </p:cNvPr>
          <p:cNvSpPr>
            <a:spLocks noGrp="1"/>
          </p:cNvSpPr>
          <p:nvPr>
            <p:ph type="body" sz="quarter" idx="37" hasCustomPrompt="1"/>
          </p:nvPr>
        </p:nvSpPr>
        <p:spPr>
          <a:xfrm>
            <a:off x="1076822" y="3577256"/>
            <a:ext cx="2219611" cy="276999"/>
          </a:xfrm>
        </p:spPr>
        <p:txBody>
          <a:bodyPr anchor="ctr" anchorCtr="0">
            <a:normAutofit/>
          </a:bodyPr>
          <a:lstStyle>
            <a:lvl1pPr algn="ctr">
              <a:spcBef>
                <a:spcPts val="0"/>
              </a:spcBef>
              <a:defRPr sz="1400" b="1">
                <a:latin typeface="Proxima Nova Cond" panose="02000506030000020004" pitchFamily="2" charset="0"/>
              </a:defRPr>
            </a:lvl1pPr>
          </a:lstStyle>
          <a:p>
            <a:pPr lvl="0"/>
            <a:r>
              <a:rPr lang="en-US" dirty="0"/>
              <a:t>Name </a:t>
            </a:r>
          </a:p>
        </p:txBody>
      </p:sp>
      <p:sp>
        <p:nvSpPr>
          <p:cNvPr id="31" name="Text Placeholder 30">
            <a:extLst>
              <a:ext uri="{FF2B5EF4-FFF2-40B4-BE49-F238E27FC236}">
                <a16:creationId xmlns:a16="http://schemas.microsoft.com/office/drawing/2014/main" id="{B8F62322-F14E-ED50-8367-AC39C9095EA9}"/>
              </a:ext>
            </a:extLst>
          </p:cNvPr>
          <p:cNvSpPr>
            <a:spLocks noGrp="1"/>
          </p:cNvSpPr>
          <p:nvPr>
            <p:ph type="body" sz="quarter" idx="38"/>
          </p:nvPr>
        </p:nvSpPr>
        <p:spPr>
          <a:xfrm>
            <a:off x="1077599" y="4418281"/>
            <a:ext cx="2218056" cy="276999"/>
          </a:xfrm>
        </p:spPr>
        <p:txBody>
          <a:bodyPr wrap="square">
            <a:spAutoFit/>
          </a:bodyPr>
          <a:lstStyle>
            <a:lvl1pPr algn="ctr">
              <a:defRPr sz="1200">
                <a:latin typeface="Proxima Nova Cond" panose="02000506030000020004" pitchFamily="2" charset="0"/>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9784AF1C-8951-15EF-5E0E-77C81FBA6079}"/>
              </a:ext>
            </a:extLst>
          </p:cNvPr>
          <p:cNvSpPr>
            <a:spLocks noGrp="1"/>
          </p:cNvSpPr>
          <p:nvPr>
            <p:ph type="pic" sz="quarter" idx="45"/>
          </p:nvPr>
        </p:nvSpPr>
        <p:spPr>
          <a:xfrm>
            <a:off x="1386527" y="1828799"/>
            <a:ext cx="1600200" cy="1600199"/>
          </a:xfrm>
          <a:prstGeom prst="snip2DiagRect">
            <a:avLst/>
          </a:prstGeom>
          <a:ln w="38100">
            <a:solidFill>
              <a:srgbClr val="FFBB00"/>
            </a:solidFill>
          </a:ln>
        </p:spPr>
        <p:txBody>
          <a:bodyPr/>
          <a:lstStyle/>
          <a:p>
            <a:endParaRPr lang="en-US"/>
          </a:p>
        </p:txBody>
      </p:sp>
      <p:sp>
        <p:nvSpPr>
          <p:cNvPr id="12" name="Text Placeholder 11">
            <a:extLst>
              <a:ext uri="{FF2B5EF4-FFF2-40B4-BE49-F238E27FC236}">
                <a16:creationId xmlns:a16="http://schemas.microsoft.com/office/drawing/2014/main" id="{751AFF2A-E116-97FB-B755-6D4CBDC35407}"/>
              </a:ext>
            </a:extLst>
          </p:cNvPr>
          <p:cNvSpPr>
            <a:spLocks noGrp="1"/>
          </p:cNvSpPr>
          <p:nvPr>
            <p:ph type="body" sz="quarter" idx="46" hasCustomPrompt="1"/>
          </p:nvPr>
        </p:nvSpPr>
        <p:spPr>
          <a:xfrm>
            <a:off x="1078552" y="3853481"/>
            <a:ext cx="2216150" cy="268288"/>
          </a:xfrm>
        </p:spPr>
        <p:txBody>
          <a:bodyPr>
            <a:noAutofit/>
          </a:bodyPr>
          <a:lstStyle>
            <a:lvl1pPr algn="ctr">
              <a:defRPr sz="1000" b="1">
                <a:solidFill>
                  <a:srgbClr val="CC9900"/>
                </a:solidFill>
              </a:defRPr>
            </a:lvl1pPr>
          </a:lstStyle>
          <a:p>
            <a:pPr lvl="0"/>
            <a:r>
              <a:rPr lang="en-US" dirty="0"/>
              <a:t>Job Title</a:t>
            </a:r>
          </a:p>
        </p:txBody>
      </p:sp>
      <p:sp>
        <p:nvSpPr>
          <p:cNvPr id="13" name="Text Placeholder 28">
            <a:extLst>
              <a:ext uri="{FF2B5EF4-FFF2-40B4-BE49-F238E27FC236}">
                <a16:creationId xmlns:a16="http://schemas.microsoft.com/office/drawing/2014/main" id="{5BA5E698-8B01-13A0-CDA1-77C9F47B358B}"/>
              </a:ext>
            </a:extLst>
          </p:cNvPr>
          <p:cNvSpPr>
            <a:spLocks noGrp="1"/>
          </p:cNvSpPr>
          <p:nvPr>
            <p:ph type="body" sz="quarter" idx="47" hasCustomPrompt="1"/>
          </p:nvPr>
        </p:nvSpPr>
        <p:spPr>
          <a:xfrm>
            <a:off x="3684060" y="3577256"/>
            <a:ext cx="2219611" cy="276999"/>
          </a:xfrm>
        </p:spPr>
        <p:txBody>
          <a:bodyPr anchor="ctr" anchorCtr="0">
            <a:normAutofit/>
          </a:bodyPr>
          <a:lstStyle>
            <a:lvl1pPr algn="ctr">
              <a:spcBef>
                <a:spcPts val="0"/>
              </a:spcBef>
              <a:defRPr sz="1400" b="1">
                <a:latin typeface="Proxima Nova Cond" panose="02000506030000020004" pitchFamily="2" charset="0"/>
              </a:defRPr>
            </a:lvl1pPr>
          </a:lstStyle>
          <a:p>
            <a:pPr lvl="0"/>
            <a:r>
              <a:rPr lang="en-US" dirty="0"/>
              <a:t>Name </a:t>
            </a:r>
          </a:p>
        </p:txBody>
      </p:sp>
      <p:sp>
        <p:nvSpPr>
          <p:cNvPr id="14" name="Text Placeholder 30">
            <a:extLst>
              <a:ext uri="{FF2B5EF4-FFF2-40B4-BE49-F238E27FC236}">
                <a16:creationId xmlns:a16="http://schemas.microsoft.com/office/drawing/2014/main" id="{28E4710E-B93B-7FC1-7D57-BC58897D4938}"/>
              </a:ext>
            </a:extLst>
          </p:cNvPr>
          <p:cNvSpPr>
            <a:spLocks noGrp="1"/>
          </p:cNvSpPr>
          <p:nvPr>
            <p:ph type="body" sz="quarter" idx="48"/>
          </p:nvPr>
        </p:nvSpPr>
        <p:spPr>
          <a:xfrm>
            <a:off x="3684837" y="4418281"/>
            <a:ext cx="2218056" cy="276999"/>
          </a:xfrm>
        </p:spPr>
        <p:txBody>
          <a:bodyPr wrap="square">
            <a:spAutoFit/>
          </a:bodyPr>
          <a:lstStyle>
            <a:lvl1pPr algn="ctr">
              <a:defRPr sz="1200">
                <a:latin typeface="Proxima Nova Cond" panose="02000506030000020004" pitchFamily="2" charset="0"/>
              </a:defRPr>
            </a:lvl1pPr>
          </a:lstStyle>
          <a:p>
            <a:pPr lvl="0"/>
            <a:r>
              <a:rPr lang="en-US" dirty="0"/>
              <a:t>Click to edit Master text styles</a:t>
            </a:r>
          </a:p>
        </p:txBody>
      </p:sp>
      <p:sp>
        <p:nvSpPr>
          <p:cNvPr id="16" name="Text Placeholder 11">
            <a:extLst>
              <a:ext uri="{FF2B5EF4-FFF2-40B4-BE49-F238E27FC236}">
                <a16:creationId xmlns:a16="http://schemas.microsoft.com/office/drawing/2014/main" id="{7F04E5FE-C735-78AA-0AA2-4B4C0E0D4381}"/>
              </a:ext>
            </a:extLst>
          </p:cNvPr>
          <p:cNvSpPr>
            <a:spLocks noGrp="1"/>
          </p:cNvSpPr>
          <p:nvPr>
            <p:ph type="body" sz="quarter" idx="50" hasCustomPrompt="1"/>
          </p:nvPr>
        </p:nvSpPr>
        <p:spPr>
          <a:xfrm>
            <a:off x="3685790" y="3853481"/>
            <a:ext cx="2216150" cy="268288"/>
          </a:xfrm>
        </p:spPr>
        <p:txBody>
          <a:bodyPr>
            <a:noAutofit/>
          </a:bodyPr>
          <a:lstStyle>
            <a:lvl1pPr algn="ctr">
              <a:defRPr sz="1000" b="1">
                <a:solidFill>
                  <a:srgbClr val="CC9900"/>
                </a:solidFill>
              </a:defRPr>
            </a:lvl1pPr>
          </a:lstStyle>
          <a:p>
            <a:pPr lvl="0"/>
            <a:r>
              <a:rPr lang="en-US" dirty="0"/>
              <a:t>Job Title</a:t>
            </a:r>
          </a:p>
        </p:txBody>
      </p:sp>
      <p:sp>
        <p:nvSpPr>
          <p:cNvPr id="18" name="Text Placeholder 28">
            <a:extLst>
              <a:ext uri="{FF2B5EF4-FFF2-40B4-BE49-F238E27FC236}">
                <a16:creationId xmlns:a16="http://schemas.microsoft.com/office/drawing/2014/main" id="{3F30088C-8644-1EE9-C3A0-DF1C05FFBD85}"/>
              </a:ext>
            </a:extLst>
          </p:cNvPr>
          <p:cNvSpPr>
            <a:spLocks noGrp="1"/>
          </p:cNvSpPr>
          <p:nvPr>
            <p:ph type="body" sz="quarter" idx="51" hasCustomPrompt="1"/>
          </p:nvPr>
        </p:nvSpPr>
        <p:spPr>
          <a:xfrm>
            <a:off x="6325228" y="3577256"/>
            <a:ext cx="2219611" cy="276999"/>
          </a:xfrm>
        </p:spPr>
        <p:txBody>
          <a:bodyPr anchor="ctr" anchorCtr="0">
            <a:normAutofit/>
          </a:bodyPr>
          <a:lstStyle>
            <a:lvl1pPr algn="ctr">
              <a:spcBef>
                <a:spcPts val="0"/>
              </a:spcBef>
              <a:defRPr sz="1400" b="1">
                <a:latin typeface="Proxima Nova Cond" panose="02000506030000020004" pitchFamily="2" charset="0"/>
              </a:defRPr>
            </a:lvl1pPr>
          </a:lstStyle>
          <a:p>
            <a:pPr lvl="0"/>
            <a:r>
              <a:rPr lang="en-US" dirty="0"/>
              <a:t>Name </a:t>
            </a:r>
          </a:p>
        </p:txBody>
      </p:sp>
      <p:sp>
        <p:nvSpPr>
          <p:cNvPr id="19" name="Text Placeholder 30">
            <a:extLst>
              <a:ext uri="{FF2B5EF4-FFF2-40B4-BE49-F238E27FC236}">
                <a16:creationId xmlns:a16="http://schemas.microsoft.com/office/drawing/2014/main" id="{2CB1C152-3CE8-BAE1-9415-51069DF49985}"/>
              </a:ext>
            </a:extLst>
          </p:cNvPr>
          <p:cNvSpPr>
            <a:spLocks noGrp="1"/>
          </p:cNvSpPr>
          <p:nvPr>
            <p:ph type="body" sz="quarter" idx="52"/>
          </p:nvPr>
        </p:nvSpPr>
        <p:spPr>
          <a:xfrm>
            <a:off x="6326005" y="4418281"/>
            <a:ext cx="2218056" cy="276999"/>
          </a:xfrm>
        </p:spPr>
        <p:txBody>
          <a:bodyPr wrap="square">
            <a:spAutoFit/>
          </a:bodyPr>
          <a:lstStyle>
            <a:lvl1pPr algn="ctr">
              <a:defRPr sz="1200">
                <a:latin typeface="Proxima Nova Cond" panose="02000506030000020004" pitchFamily="2" charset="0"/>
              </a:defRPr>
            </a:lvl1pPr>
          </a:lstStyle>
          <a:p>
            <a:pPr lvl="0"/>
            <a:r>
              <a:rPr lang="en-US" dirty="0"/>
              <a:t>Click to edit Master text styles</a:t>
            </a:r>
          </a:p>
        </p:txBody>
      </p:sp>
      <p:sp>
        <p:nvSpPr>
          <p:cNvPr id="22" name="Text Placeholder 11">
            <a:extLst>
              <a:ext uri="{FF2B5EF4-FFF2-40B4-BE49-F238E27FC236}">
                <a16:creationId xmlns:a16="http://schemas.microsoft.com/office/drawing/2014/main" id="{6802601E-605C-FF7F-B7E1-A90D6E7B0127}"/>
              </a:ext>
            </a:extLst>
          </p:cNvPr>
          <p:cNvSpPr>
            <a:spLocks noGrp="1"/>
          </p:cNvSpPr>
          <p:nvPr>
            <p:ph type="body" sz="quarter" idx="54" hasCustomPrompt="1"/>
          </p:nvPr>
        </p:nvSpPr>
        <p:spPr>
          <a:xfrm>
            <a:off x="6326958" y="3853481"/>
            <a:ext cx="2216150" cy="268288"/>
          </a:xfrm>
        </p:spPr>
        <p:txBody>
          <a:bodyPr>
            <a:noAutofit/>
          </a:bodyPr>
          <a:lstStyle>
            <a:lvl1pPr algn="ctr">
              <a:defRPr sz="1000" b="1">
                <a:solidFill>
                  <a:srgbClr val="CC9900"/>
                </a:solidFill>
              </a:defRPr>
            </a:lvl1pPr>
          </a:lstStyle>
          <a:p>
            <a:pPr lvl="0"/>
            <a:r>
              <a:rPr lang="en-US" dirty="0"/>
              <a:t>Job Title</a:t>
            </a:r>
          </a:p>
        </p:txBody>
      </p:sp>
      <p:sp>
        <p:nvSpPr>
          <p:cNvPr id="24" name="Text Placeholder 28">
            <a:extLst>
              <a:ext uri="{FF2B5EF4-FFF2-40B4-BE49-F238E27FC236}">
                <a16:creationId xmlns:a16="http://schemas.microsoft.com/office/drawing/2014/main" id="{7CF82C2D-5205-1777-85C8-AD16A531232E}"/>
              </a:ext>
            </a:extLst>
          </p:cNvPr>
          <p:cNvSpPr>
            <a:spLocks noGrp="1"/>
          </p:cNvSpPr>
          <p:nvPr>
            <p:ph type="body" sz="quarter" idx="55" hasCustomPrompt="1"/>
          </p:nvPr>
        </p:nvSpPr>
        <p:spPr>
          <a:xfrm>
            <a:off x="8905589" y="3577256"/>
            <a:ext cx="2219611" cy="276999"/>
          </a:xfrm>
        </p:spPr>
        <p:txBody>
          <a:bodyPr anchor="ctr" anchorCtr="0">
            <a:normAutofit/>
          </a:bodyPr>
          <a:lstStyle>
            <a:lvl1pPr algn="ctr">
              <a:spcBef>
                <a:spcPts val="0"/>
              </a:spcBef>
              <a:defRPr sz="1400" b="1">
                <a:latin typeface="Proxima Nova Cond" panose="02000506030000020004" pitchFamily="2" charset="0"/>
              </a:defRPr>
            </a:lvl1pPr>
          </a:lstStyle>
          <a:p>
            <a:pPr lvl="0"/>
            <a:r>
              <a:rPr lang="en-US" dirty="0"/>
              <a:t>Name </a:t>
            </a:r>
          </a:p>
        </p:txBody>
      </p:sp>
      <p:sp>
        <p:nvSpPr>
          <p:cNvPr id="25" name="Text Placeholder 30">
            <a:extLst>
              <a:ext uri="{FF2B5EF4-FFF2-40B4-BE49-F238E27FC236}">
                <a16:creationId xmlns:a16="http://schemas.microsoft.com/office/drawing/2014/main" id="{73241CD5-75D8-DE19-A97A-77527121A1D4}"/>
              </a:ext>
            </a:extLst>
          </p:cNvPr>
          <p:cNvSpPr>
            <a:spLocks noGrp="1"/>
          </p:cNvSpPr>
          <p:nvPr>
            <p:ph type="body" sz="quarter" idx="56"/>
          </p:nvPr>
        </p:nvSpPr>
        <p:spPr>
          <a:xfrm>
            <a:off x="8906366" y="4418281"/>
            <a:ext cx="2218056" cy="276999"/>
          </a:xfrm>
        </p:spPr>
        <p:txBody>
          <a:bodyPr wrap="square">
            <a:spAutoFit/>
          </a:bodyPr>
          <a:lstStyle>
            <a:lvl1pPr algn="ctr">
              <a:defRPr sz="1200">
                <a:latin typeface="Proxima Nova Cond" panose="02000506030000020004" pitchFamily="2" charset="0"/>
              </a:defRPr>
            </a:lvl1pPr>
          </a:lstStyle>
          <a:p>
            <a:pPr lvl="0"/>
            <a:r>
              <a:rPr lang="en-US" dirty="0"/>
              <a:t>Click to edit Master text styles</a:t>
            </a:r>
          </a:p>
        </p:txBody>
      </p:sp>
      <p:sp>
        <p:nvSpPr>
          <p:cNvPr id="28" name="Text Placeholder 11">
            <a:extLst>
              <a:ext uri="{FF2B5EF4-FFF2-40B4-BE49-F238E27FC236}">
                <a16:creationId xmlns:a16="http://schemas.microsoft.com/office/drawing/2014/main" id="{0CB50334-2A63-B3C5-CE4F-52244C1A05C2}"/>
              </a:ext>
            </a:extLst>
          </p:cNvPr>
          <p:cNvSpPr>
            <a:spLocks noGrp="1"/>
          </p:cNvSpPr>
          <p:nvPr>
            <p:ph type="body" sz="quarter" idx="58" hasCustomPrompt="1"/>
          </p:nvPr>
        </p:nvSpPr>
        <p:spPr>
          <a:xfrm>
            <a:off x="8907319" y="3853481"/>
            <a:ext cx="2216150" cy="268288"/>
          </a:xfrm>
        </p:spPr>
        <p:txBody>
          <a:bodyPr>
            <a:noAutofit/>
          </a:bodyPr>
          <a:lstStyle>
            <a:lvl1pPr algn="ctr">
              <a:defRPr sz="1000" b="1">
                <a:solidFill>
                  <a:srgbClr val="CC9900"/>
                </a:solidFill>
              </a:defRPr>
            </a:lvl1pPr>
          </a:lstStyle>
          <a:p>
            <a:pPr lvl="0"/>
            <a:r>
              <a:rPr lang="en-US" dirty="0"/>
              <a:t>Job Title</a:t>
            </a:r>
          </a:p>
        </p:txBody>
      </p:sp>
      <p:sp>
        <p:nvSpPr>
          <p:cNvPr id="3" name="Text Placeholder 4">
            <a:extLst>
              <a:ext uri="{FF2B5EF4-FFF2-40B4-BE49-F238E27FC236}">
                <a16:creationId xmlns:a16="http://schemas.microsoft.com/office/drawing/2014/main" id="{B64D6241-F3F0-5D84-EC1E-08C4A53BA820}"/>
              </a:ext>
            </a:extLst>
          </p:cNvPr>
          <p:cNvSpPr>
            <a:spLocks noGrp="1"/>
          </p:cNvSpPr>
          <p:nvPr>
            <p:ph type="body" sz="quarter" idx="59"/>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7BE1C509-5F80-F926-F401-2BD29ACD0B89}"/>
              </a:ext>
            </a:extLst>
          </p:cNvPr>
          <p:cNvSpPr>
            <a:spLocks noGrp="1"/>
          </p:cNvSpPr>
          <p:nvPr>
            <p:ph type="title"/>
          </p:nvPr>
        </p:nvSpPr>
        <p:spPr>
          <a:xfrm>
            <a:off x="1066800" y="647700"/>
            <a:ext cx="10058400" cy="585788"/>
          </a:xfrm>
        </p:spPr>
        <p:txBody>
          <a:bodyPr anchor="b" anchorCtr="0">
            <a:normAutofit/>
          </a:bodyPr>
          <a:lstStyle>
            <a:lvl1pPr>
              <a:defRPr sz="3600" b="1">
                <a:solidFill>
                  <a:schemeClr val="tx1"/>
                </a:solidFill>
                <a:latin typeface="Proxima Nova" panose="02000506030000020004" pitchFamily="50" charset="0"/>
              </a:defRPr>
            </a:lvl1pPr>
          </a:lstStyle>
          <a:p>
            <a:endParaRPr lang="en-US" dirty="0"/>
          </a:p>
        </p:txBody>
      </p:sp>
      <p:sp>
        <p:nvSpPr>
          <p:cNvPr id="5" name="Picture Placeholder 6">
            <a:extLst>
              <a:ext uri="{FF2B5EF4-FFF2-40B4-BE49-F238E27FC236}">
                <a16:creationId xmlns:a16="http://schemas.microsoft.com/office/drawing/2014/main" id="{D611508C-9344-DB1D-53D0-10DD1269754D}"/>
              </a:ext>
            </a:extLst>
          </p:cNvPr>
          <p:cNvSpPr>
            <a:spLocks noGrp="1"/>
          </p:cNvSpPr>
          <p:nvPr>
            <p:ph type="pic" sz="quarter" idx="18"/>
          </p:nvPr>
        </p:nvSpPr>
        <p:spPr>
          <a:xfrm>
            <a:off x="9189245" y="6289673"/>
            <a:ext cx="2882900" cy="431800"/>
          </a:xfrm>
        </p:spPr>
        <p:txBody>
          <a:bodyPr/>
          <a:lstStyle/>
          <a:p>
            <a:endParaRPr lang="en-US"/>
          </a:p>
        </p:txBody>
      </p:sp>
      <p:sp>
        <p:nvSpPr>
          <p:cNvPr id="7" name="Picture Placeholder 9">
            <a:extLst>
              <a:ext uri="{FF2B5EF4-FFF2-40B4-BE49-F238E27FC236}">
                <a16:creationId xmlns:a16="http://schemas.microsoft.com/office/drawing/2014/main" id="{C53682DD-9493-84D6-EE6A-2FD15D5AE133}"/>
              </a:ext>
            </a:extLst>
          </p:cNvPr>
          <p:cNvSpPr>
            <a:spLocks noGrp="1"/>
          </p:cNvSpPr>
          <p:nvPr>
            <p:ph type="pic" sz="quarter" idx="60"/>
          </p:nvPr>
        </p:nvSpPr>
        <p:spPr>
          <a:xfrm>
            <a:off x="3957341" y="1828799"/>
            <a:ext cx="1600200" cy="1600199"/>
          </a:xfrm>
          <a:prstGeom prst="snip2DiagRect">
            <a:avLst/>
          </a:prstGeom>
          <a:ln w="38100">
            <a:solidFill>
              <a:srgbClr val="FFBB00"/>
            </a:solidFill>
          </a:ln>
        </p:spPr>
        <p:txBody>
          <a:bodyPr/>
          <a:lstStyle/>
          <a:p>
            <a:endParaRPr lang="en-US"/>
          </a:p>
        </p:txBody>
      </p:sp>
      <p:sp>
        <p:nvSpPr>
          <p:cNvPr id="11" name="Picture Placeholder 9">
            <a:extLst>
              <a:ext uri="{FF2B5EF4-FFF2-40B4-BE49-F238E27FC236}">
                <a16:creationId xmlns:a16="http://schemas.microsoft.com/office/drawing/2014/main" id="{7F2AC88A-5CF1-5BFF-F6DD-28A782A25146}"/>
              </a:ext>
            </a:extLst>
          </p:cNvPr>
          <p:cNvSpPr>
            <a:spLocks noGrp="1"/>
          </p:cNvSpPr>
          <p:nvPr>
            <p:ph type="pic" sz="quarter" idx="61"/>
          </p:nvPr>
        </p:nvSpPr>
        <p:spPr>
          <a:xfrm>
            <a:off x="6618095" y="1828799"/>
            <a:ext cx="1600200" cy="1600199"/>
          </a:xfrm>
          <a:prstGeom prst="snip2DiagRect">
            <a:avLst/>
          </a:prstGeom>
          <a:ln w="38100">
            <a:solidFill>
              <a:srgbClr val="FFBB00"/>
            </a:solidFill>
          </a:ln>
        </p:spPr>
        <p:txBody>
          <a:bodyPr/>
          <a:lstStyle/>
          <a:p>
            <a:endParaRPr lang="en-US"/>
          </a:p>
        </p:txBody>
      </p:sp>
      <p:sp>
        <p:nvSpPr>
          <p:cNvPr id="17" name="Picture Placeholder 9">
            <a:extLst>
              <a:ext uri="{FF2B5EF4-FFF2-40B4-BE49-F238E27FC236}">
                <a16:creationId xmlns:a16="http://schemas.microsoft.com/office/drawing/2014/main" id="{EEEFA196-7040-CD59-C97E-070E7E02118F}"/>
              </a:ext>
            </a:extLst>
          </p:cNvPr>
          <p:cNvSpPr>
            <a:spLocks noGrp="1"/>
          </p:cNvSpPr>
          <p:nvPr>
            <p:ph type="pic" sz="quarter" idx="62"/>
          </p:nvPr>
        </p:nvSpPr>
        <p:spPr>
          <a:xfrm>
            <a:off x="9173918" y="1828799"/>
            <a:ext cx="1600200" cy="1600199"/>
          </a:xfrm>
          <a:prstGeom prst="snip2DiagRect">
            <a:avLst/>
          </a:prstGeom>
          <a:ln w="38100">
            <a:solidFill>
              <a:srgbClr val="FFBB00"/>
            </a:solidFill>
          </a:ln>
        </p:spPr>
        <p:txBody>
          <a:bodyPr/>
          <a:lstStyle/>
          <a:p>
            <a:endParaRPr lang="en-US"/>
          </a:p>
        </p:txBody>
      </p:sp>
    </p:spTree>
    <p:extLst>
      <p:ext uri="{BB962C8B-B14F-4D97-AF65-F5344CB8AC3E}">
        <p14:creationId xmlns:p14="http://schemas.microsoft.com/office/powerpoint/2010/main" val="2195435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file / Contac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E2FBC591-18DD-A69E-55A8-6D51CC9E608E}"/>
              </a:ext>
            </a:extLst>
          </p:cNvPr>
          <p:cNvSpPr>
            <a:spLocks noGrp="1"/>
          </p:cNvSpPr>
          <p:nvPr>
            <p:ph type="pic" sz="quarter" idx="45"/>
          </p:nvPr>
        </p:nvSpPr>
        <p:spPr>
          <a:xfrm>
            <a:off x="1022905" y="1216667"/>
            <a:ext cx="3376023" cy="4232258"/>
          </a:xfrm>
          <a:prstGeom prst="snip2DiagRect">
            <a:avLst/>
          </a:prstGeom>
          <a:ln w="38100">
            <a:solidFill>
              <a:srgbClr val="FFBB00"/>
            </a:solidFill>
          </a:ln>
        </p:spPr>
        <p:txBody>
          <a:bodyPr wrap="square">
            <a:noAutofit/>
          </a:bodyPr>
          <a:lstStyle/>
          <a:p>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29" name="Text Placeholder 28">
            <a:extLst>
              <a:ext uri="{FF2B5EF4-FFF2-40B4-BE49-F238E27FC236}">
                <a16:creationId xmlns:a16="http://schemas.microsoft.com/office/drawing/2014/main" id="{21B57D2D-0C69-2EFE-0CB1-91DEB4948743}"/>
              </a:ext>
            </a:extLst>
          </p:cNvPr>
          <p:cNvSpPr>
            <a:spLocks noGrp="1"/>
          </p:cNvSpPr>
          <p:nvPr>
            <p:ph type="body" sz="quarter" idx="37" hasCustomPrompt="1"/>
          </p:nvPr>
        </p:nvSpPr>
        <p:spPr>
          <a:xfrm>
            <a:off x="4936012" y="2045380"/>
            <a:ext cx="6501483" cy="446972"/>
          </a:xfrm>
        </p:spPr>
        <p:txBody>
          <a:bodyPr anchor="t" anchorCtr="0">
            <a:noAutofit/>
          </a:bodyPr>
          <a:lstStyle>
            <a:lvl1pPr algn="l">
              <a:spcBef>
                <a:spcPts val="0"/>
              </a:spcBef>
              <a:defRPr sz="2400" b="1">
                <a:latin typeface="Proxima Nova Cond" panose="02000506030000020004" pitchFamily="2" charset="0"/>
              </a:defRPr>
            </a:lvl1pPr>
          </a:lstStyle>
          <a:p>
            <a:pPr lvl="0"/>
            <a:r>
              <a:rPr lang="en-US" dirty="0"/>
              <a:t>First Last Name  </a:t>
            </a:r>
          </a:p>
        </p:txBody>
      </p:sp>
      <p:sp>
        <p:nvSpPr>
          <p:cNvPr id="31" name="Text Placeholder 30">
            <a:extLst>
              <a:ext uri="{FF2B5EF4-FFF2-40B4-BE49-F238E27FC236}">
                <a16:creationId xmlns:a16="http://schemas.microsoft.com/office/drawing/2014/main" id="{B8F62322-F14E-ED50-8367-AC39C9095EA9}"/>
              </a:ext>
            </a:extLst>
          </p:cNvPr>
          <p:cNvSpPr>
            <a:spLocks noGrp="1"/>
          </p:cNvSpPr>
          <p:nvPr>
            <p:ph type="body" sz="quarter" idx="38"/>
          </p:nvPr>
        </p:nvSpPr>
        <p:spPr>
          <a:xfrm>
            <a:off x="4927480" y="2878858"/>
            <a:ext cx="3047345" cy="2570067"/>
          </a:xfrm>
        </p:spPr>
        <p:txBody>
          <a:bodyPr wrap="square" anchor="t" anchorCtr="0">
            <a:normAutofit/>
          </a:bodyPr>
          <a:lstStyle>
            <a:lvl1pPr algn="l">
              <a:defRPr sz="1200">
                <a:latin typeface="Proxima Nova Cond" panose="02000506030000020004" pitchFamily="2"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751AFF2A-E116-97FB-B755-6D4CBDC35407}"/>
              </a:ext>
            </a:extLst>
          </p:cNvPr>
          <p:cNvSpPr>
            <a:spLocks noGrp="1"/>
          </p:cNvSpPr>
          <p:nvPr>
            <p:ph type="body" sz="quarter" idx="46" hasCustomPrompt="1"/>
          </p:nvPr>
        </p:nvSpPr>
        <p:spPr>
          <a:xfrm>
            <a:off x="4936012" y="2522347"/>
            <a:ext cx="6488957" cy="276999"/>
          </a:xfrm>
        </p:spPr>
        <p:txBody>
          <a:bodyPr>
            <a:noAutofit/>
          </a:bodyPr>
          <a:lstStyle>
            <a:lvl1pPr algn="l">
              <a:defRPr sz="1200" b="0">
                <a:solidFill>
                  <a:srgbClr val="CC9900"/>
                </a:solidFill>
              </a:defRPr>
            </a:lvl1pPr>
          </a:lstStyle>
          <a:p>
            <a:pPr lvl="0"/>
            <a:r>
              <a:rPr lang="en-US" dirty="0"/>
              <a:t>Job Title</a:t>
            </a:r>
          </a:p>
        </p:txBody>
      </p:sp>
      <p:sp>
        <p:nvSpPr>
          <p:cNvPr id="36" name="TextBox 35">
            <a:extLst>
              <a:ext uri="{FF2B5EF4-FFF2-40B4-BE49-F238E27FC236}">
                <a16:creationId xmlns:a16="http://schemas.microsoft.com/office/drawing/2014/main" id="{26AD2855-FAF0-C7AF-8505-9A3D55CB894C}"/>
              </a:ext>
            </a:extLst>
          </p:cNvPr>
          <p:cNvSpPr txBox="1"/>
          <p:nvPr userDrawn="1"/>
        </p:nvSpPr>
        <p:spPr>
          <a:xfrm>
            <a:off x="4948538" y="1544223"/>
            <a:ext cx="2567181" cy="523220"/>
          </a:xfrm>
          <a:prstGeom prst="rect">
            <a:avLst/>
          </a:prstGeom>
          <a:noFill/>
        </p:spPr>
        <p:txBody>
          <a:bodyPr wrap="square" rtlCol="0" anchor="b">
            <a:spAutoFit/>
          </a:bodyPr>
          <a:lstStyle/>
          <a:p>
            <a:pPr algn="l"/>
            <a:r>
              <a:rPr lang="en-US" sz="2800">
                <a:solidFill>
                  <a:srgbClr val="CC9900"/>
                </a:solidFill>
                <a:latin typeface="Proxima Nova" panose="02000506030000020004" pitchFamily="2" charset="0"/>
              </a:rPr>
              <a:t>Meet</a:t>
            </a:r>
          </a:p>
        </p:txBody>
      </p:sp>
      <p:sp>
        <p:nvSpPr>
          <p:cNvPr id="37" name="Text Placeholder 30">
            <a:extLst>
              <a:ext uri="{FF2B5EF4-FFF2-40B4-BE49-F238E27FC236}">
                <a16:creationId xmlns:a16="http://schemas.microsoft.com/office/drawing/2014/main" id="{2BD597C1-7EC9-6DD8-4428-66A7CAE4D112}"/>
              </a:ext>
            </a:extLst>
          </p:cNvPr>
          <p:cNvSpPr>
            <a:spLocks noGrp="1"/>
          </p:cNvSpPr>
          <p:nvPr>
            <p:ph type="body" sz="quarter" idx="47" hasCustomPrompt="1"/>
          </p:nvPr>
        </p:nvSpPr>
        <p:spPr>
          <a:xfrm>
            <a:off x="8722964" y="3585734"/>
            <a:ext cx="2689479" cy="589905"/>
          </a:xfrm>
        </p:spPr>
        <p:txBody>
          <a:bodyPr wrap="square">
            <a:normAutofit/>
          </a:bodyPr>
          <a:lstStyle>
            <a:lvl1pPr algn="l">
              <a:defRPr sz="1200">
                <a:latin typeface="Proxima Nova Cond" panose="02000506030000020004" pitchFamily="2" charset="0"/>
              </a:defRPr>
            </a:lvl1pPr>
          </a:lstStyle>
          <a:p>
            <a:pPr lvl="0"/>
            <a:r>
              <a:rPr lang="en-US" dirty="0"/>
              <a:t>Email</a:t>
            </a:r>
          </a:p>
          <a:p>
            <a:pPr lvl="0"/>
            <a:r>
              <a:rPr lang="en-US" dirty="0"/>
              <a:t>Phone</a:t>
            </a:r>
          </a:p>
        </p:txBody>
      </p:sp>
      <p:sp>
        <p:nvSpPr>
          <p:cNvPr id="38" name="Text Placeholder 30">
            <a:extLst>
              <a:ext uri="{FF2B5EF4-FFF2-40B4-BE49-F238E27FC236}">
                <a16:creationId xmlns:a16="http://schemas.microsoft.com/office/drawing/2014/main" id="{08865D4B-F0CA-160C-0476-72779A2E86CC}"/>
              </a:ext>
            </a:extLst>
          </p:cNvPr>
          <p:cNvSpPr>
            <a:spLocks noGrp="1"/>
          </p:cNvSpPr>
          <p:nvPr>
            <p:ph type="body" sz="quarter" idx="48" hasCustomPrompt="1"/>
          </p:nvPr>
        </p:nvSpPr>
        <p:spPr>
          <a:xfrm>
            <a:off x="8950242" y="4330031"/>
            <a:ext cx="2474727" cy="246221"/>
          </a:xfrm>
        </p:spPr>
        <p:txBody>
          <a:bodyPr wrap="square">
            <a:spAutoFit/>
          </a:bodyPr>
          <a:lstStyle>
            <a:lvl1pPr algn="l">
              <a:defRPr sz="1000">
                <a:latin typeface="Proxima Nova Cond" panose="02000506030000020004" pitchFamily="2" charset="0"/>
              </a:defRPr>
            </a:lvl1pPr>
          </a:lstStyle>
          <a:p>
            <a:pPr lvl="0"/>
            <a:r>
              <a:rPr lang="en-US" dirty="0"/>
              <a:t>@</a:t>
            </a:r>
            <a:r>
              <a:rPr lang="en-US" dirty="0" err="1"/>
              <a:t>facebook</a:t>
            </a:r>
            <a:r>
              <a:rPr lang="en-US" dirty="0"/>
              <a:t>-handle</a:t>
            </a:r>
          </a:p>
        </p:txBody>
      </p:sp>
      <p:sp>
        <p:nvSpPr>
          <p:cNvPr id="42" name="Text Placeholder 30">
            <a:extLst>
              <a:ext uri="{FF2B5EF4-FFF2-40B4-BE49-F238E27FC236}">
                <a16:creationId xmlns:a16="http://schemas.microsoft.com/office/drawing/2014/main" id="{8C36D3A4-8D7A-8175-109A-FDBBE0D81759}"/>
              </a:ext>
            </a:extLst>
          </p:cNvPr>
          <p:cNvSpPr>
            <a:spLocks noGrp="1"/>
          </p:cNvSpPr>
          <p:nvPr>
            <p:ph type="body" sz="quarter" idx="49" hasCustomPrompt="1"/>
          </p:nvPr>
        </p:nvSpPr>
        <p:spPr>
          <a:xfrm>
            <a:off x="8950242" y="4630656"/>
            <a:ext cx="2474727" cy="246221"/>
          </a:xfrm>
        </p:spPr>
        <p:txBody>
          <a:bodyPr wrap="square">
            <a:spAutoFit/>
          </a:bodyPr>
          <a:lstStyle>
            <a:lvl1pPr algn="l">
              <a:defRPr sz="1000">
                <a:latin typeface="Proxima Nova Cond" panose="02000506030000020004" pitchFamily="2" charset="0"/>
              </a:defRPr>
            </a:lvl1pPr>
          </a:lstStyle>
          <a:p>
            <a:pPr lvl="0"/>
            <a:r>
              <a:rPr lang="en-US" dirty="0"/>
              <a:t>@Instagram-handle</a:t>
            </a:r>
          </a:p>
        </p:txBody>
      </p:sp>
      <p:sp>
        <p:nvSpPr>
          <p:cNvPr id="43" name="Text Placeholder 30">
            <a:extLst>
              <a:ext uri="{FF2B5EF4-FFF2-40B4-BE49-F238E27FC236}">
                <a16:creationId xmlns:a16="http://schemas.microsoft.com/office/drawing/2014/main" id="{C7F98EC7-1F28-1417-3A26-935A8C165E57}"/>
              </a:ext>
            </a:extLst>
          </p:cNvPr>
          <p:cNvSpPr>
            <a:spLocks noGrp="1"/>
          </p:cNvSpPr>
          <p:nvPr>
            <p:ph type="body" sz="quarter" idx="50" hasCustomPrompt="1"/>
          </p:nvPr>
        </p:nvSpPr>
        <p:spPr>
          <a:xfrm>
            <a:off x="8950242" y="4950070"/>
            <a:ext cx="2474727" cy="246221"/>
          </a:xfrm>
        </p:spPr>
        <p:txBody>
          <a:bodyPr wrap="square">
            <a:spAutoFit/>
          </a:bodyPr>
          <a:lstStyle>
            <a:lvl1pPr algn="l">
              <a:defRPr sz="1000">
                <a:latin typeface="Proxima Nova Cond" panose="02000506030000020004" pitchFamily="2" charset="0"/>
              </a:defRPr>
            </a:lvl1pPr>
          </a:lstStyle>
          <a:p>
            <a:pPr lvl="0"/>
            <a:r>
              <a:rPr lang="en-US" dirty="0"/>
              <a:t>@x-handle</a:t>
            </a:r>
          </a:p>
        </p:txBody>
      </p:sp>
      <p:pic>
        <p:nvPicPr>
          <p:cNvPr id="45" name="Picture 44">
            <a:extLst>
              <a:ext uri="{FF2B5EF4-FFF2-40B4-BE49-F238E27FC236}">
                <a16:creationId xmlns:a16="http://schemas.microsoft.com/office/drawing/2014/main" id="{86C88328-22BA-E05A-59C0-FE3DF738A2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22964" y="4366441"/>
            <a:ext cx="182880" cy="182880"/>
          </a:xfrm>
          <a:prstGeom prst="rect">
            <a:avLst/>
          </a:prstGeom>
        </p:spPr>
      </p:pic>
      <p:pic>
        <p:nvPicPr>
          <p:cNvPr id="46" name="Picture 45">
            <a:extLst>
              <a:ext uri="{FF2B5EF4-FFF2-40B4-BE49-F238E27FC236}">
                <a16:creationId xmlns:a16="http://schemas.microsoft.com/office/drawing/2014/main" id="{482E61D2-4EB0-11A7-8816-CAEAE39FB2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722964" y="4685855"/>
            <a:ext cx="182880" cy="182880"/>
          </a:xfrm>
          <a:prstGeom prst="rect">
            <a:avLst/>
          </a:prstGeom>
        </p:spPr>
      </p:pic>
      <p:pic>
        <p:nvPicPr>
          <p:cNvPr id="47" name="Picture 46">
            <a:extLst>
              <a:ext uri="{FF2B5EF4-FFF2-40B4-BE49-F238E27FC236}">
                <a16:creationId xmlns:a16="http://schemas.microsoft.com/office/drawing/2014/main" id="{05FB41FA-37DD-0101-E960-0529917A48D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722964" y="4986479"/>
            <a:ext cx="182880" cy="182880"/>
          </a:xfrm>
          <a:prstGeom prst="rect">
            <a:avLst/>
          </a:prstGeom>
        </p:spPr>
      </p:pic>
      <p:sp>
        <p:nvSpPr>
          <p:cNvPr id="3" name="Text Placeholder 4">
            <a:extLst>
              <a:ext uri="{FF2B5EF4-FFF2-40B4-BE49-F238E27FC236}">
                <a16:creationId xmlns:a16="http://schemas.microsoft.com/office/drawing/2014/main" id="{49E6515C-93FA-9DAA-0C66-D9E8231B0D82}"/>
              </a:ext>
            </a:extLst>
          </p:cNvPr>
          <p:cNvSpPr>
            <a:spLocks noGrp="1"/>
          </p:cNvSpPr>
          <p:nvPr>
            <p:ph type="body" sz="quarter" idx="51"/>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6">
            <a:extLst>
              <a:ext uri="{FF2B5EF4-FFF2-40B4-BE49-F238E27FC236}">
                <a16:creationId xmlns:a16="http://schemas.microsoft.com/office/drawing/2014/main" id="{8FD19774-DCAD-8984-B45B-1141D8902603}"/>
              </a:ext>
            </a:extLst>
          </p:cNvPr>
          <p:cNvSpPr>
            <a:spLocks noGrp="1"/>
          </p:cNvSpPr>
          <p:nvPr>
            <p:ph type="pic" sz="quarter" idx="18"/>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3964715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Content /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7218EE9-991F-8832-C51D-046681F6CAE0}"/>
              </a:ext>
            </a:extLst>
          </p:cNvPr>
          <p:cNvSpPr>
            <a:spLocks noGrp="1"/>
          </p:cNvSpPr>
          <p:nvPr>
            <p:ph type="pic" sz="quarter" idx="21"/>
          </p:nvPr>
        </p:nvSpPr>
        <p:spPr>
          <a:xfrm>
            <a:off x="6634163" y="691657"/>
            <a:ext cx="4948237" cy="5029200"/>
          </a:xfrm>
        </p:spPr>
        <p:txBody>
          <a:bodyPr lIns="0" tIns="0" rIns="0" bIns="0">
            <a:noAutofit/>
          </a:bodyPr>
          <a:lstStyle/>
          <a:p>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9638" y="1104900"/>
            <a:ext cx="5026362" cy="1097280"/>
          </a:xfrm>
        </p:spPr>
        <p:txBody>
          <a:bodyPr wrap="square" anchor="b" anchorCtr="0">
            <a:normAutofit/>
          </a:bodyPr>
          <a:lstStyle>
            <a:lvl1pPr>
              <a:defRPr sz="3600">
                <a:solidFill>
                  <a:srgbClr val="FFBB00"/>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SmartArt Placeholder 9">
            <a:extLst>
              <a:ext uri="{FF2B5EF4-FFF2-40B4-BE49-F238E27FC236}">
                <a16:creationId xmlns:a16="http://schemas.microsoft.com/office/drawing/2014/main" id="{DB984E5E-6770-0444-8FE9-88B0EDAF82DF}"/>
              </a:ext>
            </a:extLst>
          </p:cNvPr>
          <p:cNvSpPr>
            <a:spLocks noGrp="1"/>
          </p:cNvSpPr>
          <p:nvPr>
            <p:ph type="dgm" sz="quarter" idx="18" hasCustomPrompt="1"/>
          </p:nvPr>
        </p:nvSpPr>
        <p:spPr>
          <a:xfrm>
            <a:off x="6633498" y="650634"/>
            <a:ext cx="4948237" cy="45720"/>
          </a:xfrm>
          <a:solidFill>
            <a:srgbClr val="CC9900"/>
          </a:solidFill>
        </p:spPr>
        <p:txBody>
          <a:bodyPr>
            <a:noAutofit/>
          </a:bodyPr>
          <a:lstStyle>
            <a:lvl1pPr>
              <a:defRPr sz="800">
                <a:ln>
                  <a:noFill/>
                </a:ln>
                <a:noFill/>
              </a:defRPr>
            </a:lvl1pPr>
          </a:lstStyle>
          <a:p>
            <a:r>
              <a:rPr lang="en-US"/>
              <a:t> </a:t>
            </a:r>
          </a:p>
        </p:txBody>
      </p:sp>
      <p:sp>
        <p:nvSpPr>
          <p:cNvPr id="7" name="Picture Placeholder 6">
            <a:extLst>
              <a:ext uri="{FF2B5EF4-FFF2-40B4-BE49-F238E27FC236}">
                <a16:creationId xmlns:a16="http://schemas.microsoft.com/office/drawing/2014/main" id="{3211BCF2-3CA4-1C33-F707-138AC48B7363}"/>
              </a:ext>
            </a:extLst>
          </p:cNvPr>
          <p:cNvSpPr>
            <a:spLocks noGrp="1"/>
          </p:cNvSpPr>
          <p:nvPr>
            <p:ph type="pic" sz="quarter" idx="19"/>
          </p:nvPr>
        </p:nvSpPr>
        <p:spPr>
          <a:xfrm>
            <a:off x="9144000" y="6289673"/>
            <a:ext cx="2882900" cy="457200"/>
          </a:xfrm>
        </p:spPr>
        <p:txBody>
          <a:bodyPr>
            <a:noAutofit/>
          </a:bodyPr>
          <a:lstStyle/>
          <a:p>
            <a:endParaRPr lang="en-US"/>
          </a:p>
        </p:txBody>
      </p:sp>
      <p:sp>
        <p:nvSpPr>
          <p:cNvPr id="11" name="Text Placeholder 10">
            <a:extLst>
              <a:ext uri="{FF2B5EF4-FFF2-40B4-BE49-F238E27FC236}">
                <a16:creationId xmlns:a16="http://schemas.microsoft.com/office/drawing/2014/main" id="{FBDC35B7-8B4B-4058-A733-140300A21A8F}"/>
              </a:ext>
            </a:extLst>
          </p:cNvPr>
          <p:cNvSpPr>
            <a:spLocks noGrp="1"/>
          </p:cNvSpPr>
          <p:nvPr>
            <p:ph type="body" sz="quarter" idx="20"/>
          </p:nvPr>
        </p:nvSpPr>
        <p:spPr>
          <a:xfrm>
            <a:off x="1066800" y="2212755"/>
            <a:ext cx="5029200" cy="350224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402753"/>
      </p:ext>
    </p:extLst>
  </p:cSld>
  <p:clrMapOvr>
    <a:masterClrMapping/>
  </p:clrMapOvr>
  <p:extLst>
    <p:ext uri="{DCECCB84-F9BA-43D5-87BE-67443E8EF086}">
      <p15:sldGuideLst xmlns:p15="http://schemas.microsoft.com/office/powerpoint/2012/main">
        <p15:guide id="1" pos="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 Text /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6098838" y="1104900"/>
            <a:ext cx="5026362" cy="1069340"/>
          </a:xfrm>
        </p:spPr>
        <p:txBody>
          <a:bodyPr wrap="square" anchor="b" anchorCtr="0">
            <a:normAutofit/>
          </a:bodyPr>
          <a:lstStyle>
            <a:lvl1pPr>
              <a:defRPr sz="3600">
                <a:solidFill>
                  <a:srgbClr val="FFBB00"/>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267725E7-6CAB-54CE-724B-280564C3D158}"/>
              </a:ext>
            </a:extLst>
          </p:cNvPr>
          <p:cNvSpPr>
            <a:spLocks noGrp="1"/>
          </p:cNvSpPr>
          <p:nvPr>
            <p:ph type="pic" sz="quarter" idx="17"/>
          </p:nvPr>
        </p:nvSpPr>
        <p:spPr>
          <a:xfrm>
            <a:off x="609600" y="699611"/>
            <a:ext cx="4948237" cy="5015389"/>
          </a:xfrm>
        </p:spPr>
        <p:txBody>
          <a:bodyPr/>
          <a:lstStyle/>
          <a:p>
            <a:endParaRPr lang="en-US"/>
          </a:p>
        </p:txBody>
      </p:sp>
      <p:sp>
        <p:nvSpPr>
          <p:cNvPr id="10" name="SmartArt Placeholder 9">
            <a:extLst>
              <a:ext uri="{FF2B5EF4-FFF2-40B4-BE49-F238E27FC236}">
                <a16:creationId xmlns:a16="http://schemas.microsoft.com/office/drawing/2014/main" id="{66E09E09-1059-F228-382E-7E7EAACF9D91}"/>
              </a:ext>
            </a:extLst>
          </p:cNvPr>
          <p:cNvSpPr>
            <a:spLocks noGrp="1"/>
          </p:cNvSpPr>
          <p:nvPr>
            <p:ph type="dgm" sz="quarter" idx="18" hasCustomPrompt="1"/>
          </p:nvPr>
        </p:nvSpPr>
        <p:spPr>
          <a:xfrm>
            <a:off x="609600" y="661511"/>
            <a:ext cx="4948237" cy="45720"/>
          </a:xfrm>
          <a:solidFill>
            <a:srgbClr val="CC9900"/>
          </a:solidFill>
        </p:spPr>
        <p:txBody>
          <a:bodyPr/>
          <a:lstStyle>
            <a:lvl1pPr>
              <a:defRPr sz="800">
                <a:ln>
                  <a:noFill/>
                </a:ln>
              </a:defRPr>
            </a:lvl1pPr>
          </a:lstStyle>
          <a:p>
            <a:r>
              <a:rPr lang="en-US"/>
              <a:t> </a:t>
            </a:r>
          </a:p>
        </p:txBody>
      </p:sp>
      <p:sp>
        <p:nvSpPr>
          <p:cNvPr id="13" name="Picture Placeholder 6">
            <a:extLst>
              <a:ext uri="{FF2B5EF4-FFF2-40B4-BE49-F238E27FC236}">
                <a16:creationId xmlns:a16="http://schemas.microsoft.com/office/drawing/2014/main" id="{E8E6A437-E5CA-1932-5E65-E2F2C8512FDB}"/>
              </a:ext>
            </a:extLst>
          </p:cNvPr>
          <p:cNvSpPr>
            <a:spLocks noGrp="1"/>
          </p:cNvSpPr>
          <p:nvPr>
            <p:ph type="pic" sz="quarter" idx="19"/>
          </p:nvPr>
        </p:nvSpPr>
        <p:spPr>
          <a:xfrm>
            <a:off x="9189245" y="6289673"/>
            <a:ext cx="2882900" cy="431800"/>
          </a:xfrm>
        </p:spPr>
        <p:txBody>
          <a:bodyPr/>
          <a:lstStyle/>
          <a:p>
            <a:endParaRPr lang="en-US"/>
          </a:p>
        </p:txBody>
      </p:sp>
      <p:sp>
        <p:nvSpPr>
          <p:cNvPr id="15" name="Text Placeholder 14">
            <a:extLst>
              <a:ext uri="{FF2B5EF4-FFF2-40B4-BE49-F238E27FC236}">
                <a16:creationId xmlns:a16="http://schemas.microsoft.com/office/drawing/2014/main" id="{D6714AB9-DEAE-BC52-52E2-DDAEDE771451}"/>
              </a:ext>
            </a:extLst>
          </p:cNvPr>
          <p:cNvSpPr>
            <a:spLocks noGrp="1"/>
          </p:cNvSpPr>
          <p:nvPr>
            <p:ph type="body" sz="quarter" idx="20"/>
          </p:nvPr>
        </p:nvSpPr>
        <p:spPr>
          <a:xfrm>
            <a:off x="6092825" y="2174874"/>
            <a:ext cx="5032375" cy="35401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084051"/>
      </p:ext>
    </p:extLst>
  </p:cSld>
  <p:clrMapOvr>
    <a:masterClrMapping/>
  </p:clrMapOvr>
  <p:extLst>
    <p:ext uri="{DCECCB84-F9BA-43D5-87BE-67443E8EF086}">
      <p15:sldGuideLst xmlns:p15="http://schemas.microsoft.com/office/powerpoint/2012/main">
        <p15:guide id="1" pos="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mage / 2 Tex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CEB5B0-35D6-3505-CBF0-9DEF4B0802D4}"/>
              </a:ext>
            </a:extLst>
          </p:cNvPr>
          <p:cNvSpPr>
            <a:spLocks noGrp="1"/>
          </p:cNvSpPr>
          <p:nvPr>
            <p:ph type="body" sz="quarter" idx="23"/>
          </p:nvPr>
        </p:nvSpPr>
        <p:spPr>
          <a:xfrm>
            <a:off x="876299" y="4265911"/>
            <a:ext cx="5006201" cy="162452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876299" y="441977"/>
            <a:ext cx="10528301" cy="662924"/>
          </a:xfrm>
        </p:spPr>
        <p:txBody>
          <a:bodyPr wrap="square" anchor="b" anchorCtr="0">
            <a:normAutofit/>
          </a:bodyPr>
          <a:lstStyle>
            <a:lvl1pPr>
              <a:defRPr sz="3600">
                <a:solidFill>
                  <a:srgbClr val="FFBB00"/>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BB133D9F-BC70-3EF1-5867-95D0479423DF}"/>
              </a:ext>
            </a:extLst>
          </p:cNvPr>
          <p:cNvSpPr>
            <a:spLocks noGrp="1"/>
          </p:cNvSpPr>
          <p:nvPr>
            <p:ph type="pic" sz="quarter" idx="17"/>
          </p:nvPr>
        </p:nvSpPr>
        <p:spPr>
          <a:xfrm>
            <a:off x="876300" y="1277407"/>
            <a:ext cx="4997450" cy="2862793"/>
          </a:xfrm>
        </p:spPr>
        <p:txBody>
          <a:bodyPr/>
          <a:lstStyle/>
          <a:p>
            <a:endParaRPr lang="en-US"/>
          </a:p>
        </p:txBody>
      </p:sp>
      <p:sp>
        <p:nvSpPr>
          <p:cNvPr id="7" name="SmartArt Placeholder 11">
            <a:extLst>
              <a:ext uri="{FF2B5EF4-FFF2-40B4-BE49-F238E27FC236}">
                <a16:creationId xmlns:a16="http://schemas.microsoft.com/office/drawing/2014/main" id="{1DC65EAD-B476-CA48-48D6-69E1E7B35703}"/>
              </a:ext>
            </a:extLst>
          </p:cNvPr>
          <p:cNvSpPr>
            <a:spLocks noGrp="1"/>
          </p:cNvSpPr>
          <p:nvPr>
            <p:ph type="dgm" sz="quarter" idx="19" hasCustomPrompt="1"/>
          </p:nvPr>
        </p:nvSpPr>
        <p:spPr>
          <a:xfrm>
            <a:off x="876300" y="1228398"/>
            <a:ext cx="5001250" cy="49009"/>
          </a:xfrm>
          <a:solidFill>
            <a:srgbClr val="CC9900"/>
          </a:solidFill>
          <a:ln>
            <a:noFill/>
          </a:ln>
        </p:spPr>
        <p:txBody>
          <a:bodyPr/>
          <a:lstStyle/>
          <a:p>
            <a:r>
              <a:rPr lang="en-US"/>
              <a:t> </a:t>
            </a:r>
          </a:p>
        </p:txBody>
      </p:sp>
      <p:sp>
        <p:nvSpPr>
          <p:cNvPr id="10" name="Picture Placeholder 3">
            <a:extLst>
              <a:ext uri="{FF2B5EF4-FFF2-40B4-BE49-F238E27FC236}">
                <a16:creationId xmlns:a16="http://schemas.microsoft.com/office/drawing/2014/main" id="{BAA8423B-4095-D7B7-FA87-B5023E012BBF}"/>
              </a:ext>
            </a:extLst>
          </p:cNvPr>
          <p:cNvSpPr>
            <a:spLocks noGrp="1"/>
          </p:cNvSpPr>
          <p:nvPr>
            <p:ph type="pic" sz="quarter" idx="20"/>
          </p:nvPr>
        </p:nvSpPr>
        <p:spPr>
          <a:xfrm>
            <a:off x="6314383" y="1277407"/>
            <a:ext cx="5086349" cy="2862793"/>
          </a:xfrm>
        </p:spPr>
        <p:txBody>
          <a:bodyPr/>
          <a:lstStyle/>
          <a:p>
            <a:endParaRPr lang="en-US" dirty="0"/>
          </a:p>
        </p:txBody>
      </p:sp>
      <p:sp>
        <p:nvSpPr>
          <p:cNvPr id="11" name="SmartArt Placeholder 11">
            <a:extLst>
              <a:ext uri="{FF2B5EF4-FFF2-40B4-BE49-F238E27FC236}">
                <a16:creationId xmlns:a16="http://schemas.microsoft.com/office/drawing/2014/main" id="{3B6A3553-FC45-52C6-ACB9-3DA53EE49A14}"/>
              </a:ext>
            </a:extLst>
          </p:cNvPr>
          <p:cNvSpPr>
            <a:spLocks noGrp="1"/>
          </p:cNvSpPr>
          <p:nvPr>
            <p:ph type="dgm" sz="quarter" idx="21" hasCustomPrompt="1"/>
          </p:nvPr>
        </p:nvSpPr>
        <p:spPr>
          <a:xfrm>
            <a:off x="6314383" y="1228398"/>
            <a:ext cx="5090217" cy="49009"/>
          </a:xfrm>
          <a:solidFill>
            <a:srgbClr val="CC9900"/>
          </a:solidFill>
          <a:ln>
            <a:noFill/>
          </a:ln>
        </p:spPr>
        <p:txBody>
          <a:bodyPr/>
          <a:lstStyle/>
          <a:p>
            <a:r>
              <a:rPr lang="en-US"/>
              <a:t> </a:t>
            </a:r>
          </a:p>
        </p:txBody>
      </p:sp>
      <p:sp>
        <p:nvSpPr>
          <p:cNvPr id="5" name="Picture Placeholder 6">
            <a:extLst>
              <a:ext uri="{FF2B5EF4-FFF2-40B4-BE49-F238E27FC236}">
                <a16:creationId xmlns:a16="http://schemas.microsoft.com/office/drawing/2014/main" id="{68B1E999-9278-F798-0088-6DB0B2406993}"/>
              </a:ext>
            </a:extLst>
          </p:cNvPr>
          <p:cNvSpPr>
            <a:spLocks noGrp="1"/>
          </p:cNvSpPr>
          <p:nvPr>
            <p:ph type="pic" sz="quarter" idx="18"/>
          </p:nvPr>
        </p:nvSpPr>
        <p:spPr>
          <a:xfrm>
            <a:off x="9189245" y="6289673"/>
            <a:ext cx="2882900" cy="431800"/>
          </a:xfrm>
        </p:spPr>
        <p:txBody>
          <a:bodyPr/>
          <a:lstStyle/>
          <a:p>
            <a:endParaRPr lang="en-US"/>
          </a:p>
        </p:txBody>
      </p:sp>
      <p:sp>
        <p:nvSpPr>
          <p:cNvPr id="15" name="Text Placeholder 13">
            <a:extLst>
              <a:ext uri="{FF2B5EF4-FFF2-40B4-BE49-F238E27FC236}">
                <a16:creationId xmlns:a16="http://schemas.microsoft.com/office/drawing/2014/main" id="{42DED68C-7672-3546-B53D-2B2F917BA2C4}"/>
              </a:ext>
            </a:extLst>
          </p:cNvPr>
          <p:cNvSpPr>
            <a:spLocks noGrp="1"/>
          </p:cNvSpPr>
          <p:nvPr>
            <p:ph type="body" sz="quarter" idx="24"/>
          </p:nvPr>
        </p:nvSpPr>
        <p:spPr>
          <a:xfrm>
            <a:off x="6310234" y="4265911"/>
            <a:ext cx="5006201" cy="16245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511066"/>
      </p:ext>
    </p:extLst>
  </p:cSld>
  <p:clrMapOvr>
    <a:masterClrMapping/>
  </p:clrMapOvr>
  <p:extLst>
    <p:ext uri="{DCECCB84-F9BA-43D5-87BE-67443E8EF086}">
      <p15:sldGuideLst xmlns:p15="http://schemas.microsoft.com/office/powerpoint/2012/main">
        <p15:guide id="1" pos="816">
          <p15:clr>
            <a:srgbClr val="FBAE40"/>
          </p15:clr>
        </p15:guide>
        <p15:guide id="2" orient="horz" pos="3024">
          <p15:clr>
            <a:srgbClr val="FBAE40"/>
          </p15:clr>
        </p15:guide>
        <p15:guide id="3" pos="44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mage Comparison">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3732552" y="863775"/>
            <a:ext cx="4766872" cy="1103630"/>
          </a:xfrm>
        </p:spPr>
        <p:txBody>
          <a:bodyPr wrap="square" anchor="b" anchorCtr="0">
            <a:normAutofit/>
          </a:bodyPr>
          <a:lstStyle>
            <a:lvl1pPr>
              <a:defRPr sz="3600">
                <a:solidFill>
                  <a:srgbClr val="FFBB00"/>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9190D46F-C400-499E-CBD5-07CDF714E7AF}"/>
              </a:ext>
            </a:extLst>
          </p:cNvPr>
          <p:cNvSpPr>
            <a:spLocks noGrp="1"/>
          </p:cNvSpPr>
          <p:nvPr>
            <p:ph type="pic" sz="quarter" idx="17"/>
          </p:nvPr>
        </p:nvSpPr>
        <p:spPr>
          <a:xfrm>
            <a:off x="505693" y="896384"/>
            <a:ext cx="3009474" cy="4672013"/>
          </a:xfrm>
        </p:spPr>
        <p:txBody>
          <a:bodyPr/>
          <a:lstStyle/>
          <a:p>
            <a:endParaRPr lang="en-US"/>
          </a:p>
        </p:txBody>
      </p:sp>
      <p:sp>
        <p:nvSpPr>
          <p:cNvPr id="5" name="Picture Placeholder 3">
            <a:extLst>
              <a:ext uri="{FF2B5EF4-FFF2-40B4-BE49-F238E27FC236}">
                <a16:creationId xmlns:a16="http://schemas.microsoft.com/office/drawing/2014/main" id="{144DA427-3AD7-2213-F94E-6A9E2D821ADC}"/>
              </a:ext>
            </a:extLst>
          </p:cNvPr>
          <p:cNvSpPr>
            <a:spLocks noGrp="1"/>
          </p:cNvSpPr>
          <p:nvPr>
            <p:ph type="pic" sz="quarter" idx="18"/>
          </p:nvPr>
        </p:nvSpPr>
        <p:spPr>
          <a:xfrm>
            <a:off x="8716809" y="896384"/>
            <a:ext cx="3009474" cy="4672013"/>
          </a:xfrm>
        </p:spPr>
        <p:txBody>
          <a:bodyPr/>
          <a:lstStyle/>
          <a:p>
            <a:endParaRPr lang="en-US"/>
          </a:p>
        </p:txBody>
      </p:sp>
      <p:sp>
        <p:nvSpPr>
          <p:cNvPr id="12" name="SmartArt Placeholder 11">
            <a:extLst>
              <a:ext uri="{FF2B5EF4-FFF2-40B4-BE49-F238E27FC236}">
                <a16:creationId xmlns:a16="http://schemas.microsoft.com/office/drawing/2014/main" id="{F1C36C46-46D2-A461-A7D9-EC781C758748}"/>
              </a:ext>
            </a:extLst>
          </p:cNvPr>
          <p:cNvSpPr>
            <a:spLocks noGrp="1"/>
          </p:cNvSpPr>
          <p:nvPr>
            <p:ph type="dgm" sz="quarter" idx="19" hasCustomPrompt="1"/>
          </p:nvPr>
        </p:nvSpPr>
        <p:spPr>
          <a:xfrm>
            <a:off x="505693" y="858459"/>
            <a:ext cx="3008376" cy="45720"/>
          </a:xfrm>
          <a:solidFill>
            <a:srgbClr val="CC9900"/>
          </a:solidFill>
          <a:ln>
            <a:noFill/>
          </a:ln>
        </p:spPr>
        <p:txBody>
          <a:bodyPr/>
          <a:lstStyle/>
          <a:p>
            <a:r>
              <a:rPr lang="en-US"/>
              <a:t> </a:t>
            </a:r>
          </a:p>
        </p:txBody>
      </p:sp>
      <p:sp>
        <p:nvSpPr>
          <p:cNvPr id="13" name="SmartArt Placeholder 11">
            <a:extLst>
              <a:ext uri="{FF2B5EF4-FFF2-40B4-BE49-F238E27FC236}">
                <a16:creationId xmlns:a16="http://schemas.microsoft.com/office/drawing/2014/main" id="{DCC4BEB2-6850-3067-C755-98A480EE1675}"/>
              </a:ext>
            </a:extLst>
          </p:cNvPr>
          <p:cNvSpPr>
            <a:spLocks noGrp="1"/>
          </p:cNvSpPr>
          <p:nvPr>
            <p:ph type="dgm" sz="quarter" idx="20" hasCustomPrompt="1"/>
          </p:nvPr>
        </p:nvSpPr>
        <p:spPr>
          <a:xfrm>
            <a:off x="8716809" y="858459"/>
            <a:ext cx="3008376" cy="45720"/>
          </a:xfrm>
          <a:solidFill>
            <a:srgbClr val="CC9900"/>
          </a:solidFill>
          <a:ln>
            <a:noFill/>
          </a:ln>
        </p:spPr>
        <p:txBody>
          <a:bodyPr/>
          <a:lstStyle/>
          <a:p>
            <a:r>
              <a:rPr lang="en-US"/>
              <a:t> </a:t>
            </a:r>
          </a:p>
        </p:txBody>
      </p:sp>
      <p:sp>
        <p:nvSpPr>
          <p:cNvPr id="7" name="Picture Placeholder 6">
            <a:extLst>
              <a:ext uri="{FF2B5EF4-FFF2-40B4-BE49-F238E27FC236}">
                <a16:creationId xmlns:a16="http://schemas.microsoft.com/office/drawing/2014/main" id="{81CD67EB-BA91-ED3B-18F6-DBDBDB6A19A0}"/>
              </a:ext>
            </a:extLst>
          </p:cNvPr>
          <p:cNvSpPr>
            <a:spLocks noGrp="1"/>
          </p:cNvSpPr>
          <p:nvPr>
            <p:ph type="pic" sz="quarter" idx="21"/>
          </p:nvPr>
        </p:nvSpPr>
        <p:spPr>
          <a:xfrm>
            <a:off x="9189245" y="6289673"/>
            <a:ext cx="2882900" cy="431800"/>
          </a:xfrm>
        </p:spPr>
        <p:txBody>
          <a:bodyPr/>
          <a:lstStyle/>
          <a:p>
            <a:endParaRPr lang="en-US"/>
          </a:p>
        </p:txBody>
      </p:sp>
      <p:sp>
        <p:nvSpPr>
          <p:cNvPr id="10" name="Text Placeholder 13">
            <a:extLst>
              <a:ext uri="{FF2B5EF4-FFF2-40B4-BE49-F238E27FC236}">
                <a16:creationId xmlns:a16="http://schemas.microsoft.com/office/drawing/2014/main" id="{898D4671-5977-FB54-F266-406B00CFB61E}"/>
              </a:ext>
            </a:extLst>
          </p:cNvPr>
          <p:cNvSpPr>
            <a:spLocks noGrp="1"/>
          </p:cNvSpPr>
          <p:nvPr>
            <p:ph type="body" sz="quarter" idx="23"/>
          </p:nvPr>
        </p:nvSpPr>
        <p:spPr>
          <a:xfrm>
            <a:off x="3732552" y="2074692"/>
            <a:ext cx="4766872" cy="364030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055372"/>
      </p:ext>
    </p:extLst>
  </p:cSld>
  <p:clrMapOvr>
    <a:masterClrMapping/>
  </p:clrMapOvr>
  <p:extLst>
    <p:ext uri="{DCECCB84-F9BA-43D5-87BE-67443E8EF086}">
      <p15:sldGuideLst xmlns:p15="http://schemas.microsoft.com/office/powerpoint/2012/main">
        <p15:guide id="1" pos="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6800" y="1104900"/>
            <a:ext cx="5029200" cy="983089"/>
          </a:xfrm>
        </p:spPr>
        <p:txBody>
          <a:bodyPr wrap="square" anchor="b" anchorCtr="0">
            <a:normAutofit/>
          </a:bodyPr>
          <a:lstStyle>
            <a:lvl1pPr>
              <a:defRPr sz="3600">
                <a:solidFill>
                  <a:srgbClr val="FFBB00"/>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7084425" y="0"/>
            <a:ext cx="4720225" cy="2971885"/>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7084425" y="3206665"/>
            <a:ext cx="4720225" cy="2971885"/>
          </a:xfrm>
        </p:spPr>
        <p:txBody>
          <a:bodyPr/>
          <a:lstStyle/>
          <a:p>
            <a:endParaRPr lang="en-US"/>
          </a:p>
        </p:txBody>
      </p:sp>
      <p:sp>
        <p:nvSpPr>
          <p:cNvPr id="10" name="Text Placeholder 9">
            <a:extLst>
              <a:ext uri="{FF2B5EF4-FFF2-40B4-BE49-F238E27FC236}">
                <a16:creationId xmlns:a16="http://schemas.microsoft.com/office/drawing/2014/main" id="{D2CC615A-5BF5-6632-0882-1ABFEEFBE599}"/>
              </a:ext>
            </a:extLst>
          </p:cNvPr>
          <p:cNvSpPr>
            <a:spLocks noGrp="1"/>
          </p:cNvSpPr>
          <p:nvPr>
            <p:ph type="body" sz="quarter" idx="18"/>
          </p:nvPr>
        </p:nvSpPr>
        <p:spPr>
          <a:xfrm>
            <a:off x="1072019" y="2183928"/>
            <a:ext cx="5023981" cy="353107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C48585B7-0C25-148A-9242-F7BCD7579EFC}"/>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6">
            <a:extLst>
              <a:ext uri="{FF2B5EF4-FFF2-40B4-BE49-F238E27FC236}">
                <a16:creationId xmlns:a16="http://schemas.microsoft.com/office/drawing/2014/main" id="{0BB0A3C9-5E2D-EC6B-4F66-1AA8A020C09C}"/>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9263073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E84CF09-59D6-0A27-B8C1-2A9E96FC2BEE}"/>
              </a:ext>
            </a:extLst>
          </p:cNvPr>
          <p:cNvSpPr>
            <a:spLocks noGrp="1"/>
          </p:cNvSpPr>
          <p:nvPr>
            <p:ph type="pic" sz="quarter" idx="15"/>
          </p:nvPr>
        </p:nvSpPr>
        <p:spPr>
          <a:xfrm>
            <a:off x="609600" y="640080"/>
            <a:ext cx="7772400" cy="5486400"/>
          </a:xfrm>
          <a:ln w="6350">
            <a:solidFill>
              <a:schemeClr val="bg1">
                <a:lumMod val="75000"/>
              </a:schemeClr>
            </a:solidFill>
          </a:ln>
        </p:spPr>
        <p:txBody>
          <a:bodyPr>
            <a:noAutofit/>
          </a:bodyPr>
          <a:lstStyle>
            <a:lvl1pPr>
              <a:defRPr>
                <a:ln>
                  <a:noFill/>
                </a:ln>
              </a:defRPr>
            </a:lvl1pPr>
          </a:lstStyle>
          <a:p>
            <a:endParaRPr lang="en-US"/>
          </a:p>
        </p:txBody>
      </p:sp>
      <p:sp>
        <p:nvSpPr>
          <p:cNvPr id="7" name="Picture Placeholder 6">
            <a:extLst>
              <a:ext uri="{FF2B5EF4-FFF2-40B4-BE49-F238E27FC236}">
                <a16:creationId xmlns:a16="http://schemas.microsoft.com/office/drawing/2014/main" id="{A6A033F6-5DA2-6021-F292-3DF4CF6F78B7}"/>
              </a:ext>
            </a:extLst>
          </p:cNvPr>
          <p:cNvSpPr>
            <a:spLocks noGrp="1"/>
          </p:cNvSpPr>
          <p:nvPr>
            <p:ph type="pic" sz="quarter" idx="14"/>
          </p:nvPr>
        </p:nvSpPr>
        <p:spPr>
          <a:xfrm>
            <a:off x="8526463" y="5618480"/>
            <a:ext cx="3055937" cy="508000"/>
          </a:xfrm>
        </p:spPr>
        <p:txBody>
          <a:bodyPr>
            <a:noAutofit/>
          </a:bodyPr>
          <a:lstStyle/>
          <a:p>
            <a:endParaRPr lang="en-US"/>
          </a:p>
        </p:txBody>
      </p:sp>
      <p:sp>
        <p:nvSpPr>
          <p:cNvPr id="2" name="Title 1">
            <a:extLst>
              <a:ext uri="{FF2B5EF4-FFF2-40B4-BE49-F238E27FC236}">
                <a16:creationId xmlns:a16="http://schemas.microsoft.com/office/drawing/2014/main" id="{ED9CBB9D-736D-6ADB-8041-F33E5ECC8B5B}"/>
              </a:ext>
            </a:extLst>
          </p:cNvPr>
          <p:cNvSpPr>
            <a:spLocks noGrp="1"/>
          </p:cNvSpPr>
          <p:nvPr>
            <p:ph type="ctrTitle"/>
          </p:nvPr>
        </p:nvSpPr>
        <p:spPr>
          <a:xfrm>
            <a:off x="6281685" y="2521860"/>
            <a:ext cx="5305506" cy="2103120"/>
          </a:xfrm>
          <a:solidFill>
            <a:srgbClr val="FFBB00"/>
          </a:solidFill>
          <a:effectLst>
            <a:outerShdw blurRad="50800" dist="38100" dir="8100000" algn="tr" rotWithShape="0">
              <a:prstClr val="black">
                <a:alpha val="40000"/>
              </a:prstClr>
            </a:outerShdw>
          </a:effectLst>
        </p:spPr>
        <p:txBody>
          <a:bodyPr lIns="228600" rIns="228600" anchor="b">
            <a:normAutofit/>
          </a:bodyPr>
          <a:lstStyle>
            <a:lvl1pPr algn="l">
              <a:defRPr sz="3200">
                <a:solidFill>
                  <a:schemeClr val="tx1"/>
                </a:solidFill>
                <a:latin typeface="Proxima Nova" panose="02000506030000020004"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C9A2D423-A880-C1F3-81C5-FDCDBDB73E08}"/>
              </a:ext>
            </a:extLst>
          </p:cNvPr>
          <p:cNvSpPr>
            <a:spLocks noGrp="1"/>
          </p:cNvSpPr>
          <p:nvPr>
            <p:ph type="subTitle" idx="1"/>
          </p:nvPr>
        </p:nvSpPr>
        <p:spPr>
          <a:xfrm>
            <a:off x="6281685" y="4619724"/>
            <a:ext cx="5305506" cy="640080"/>
          </a:xfrm>
          <a:solidFill>
            <a:srgbClr val="FFBB00"/>
          </a:solidFill>
          <a:effectLst>
            <a:outerShdw blurRad="50800" dist="38100" dir="8100000" algn="tr" rotWithShape="0">
              <a:prstClr val="black">
                <a:alpha val="40000"/>
              </a:prstClr>
            </a:outerShdw>
          </a:effectLst>
        </p:spPr>
        <p:txBody>
          <a:bodyPr lIns="228600" tIns="0" rIns="228600">
            <a:normAutofit/>
          </a:bodyPr>
          <a:lstStyle>
            <a:lvl1pPr marL="0" indent="0" algn="l">
              <a:buNone/>
              <a:defRPr sz="2000" b="0">
                <a:solidFill>
                  <a:sysClr val="windowText" lastClr="000000"/>
                </a:solidFill>
                <a:latin typeface="Proxima Nova"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78128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96" userDrawn="1">
          <p15:clr>
            <a:srgbClr val="FBAE40"/>
          </p15:clr>
        </p15:guide>
        <p15:guide id="3" pos="38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mages / Tex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6096000" y="1104900"/>
            <a:ext cx="5016779" cy="983089"/>
          </a:xfrm>
        </p:spPr>
        <p:txBody>
          <a:bodyPr wrap="square" anchor="b" anchorCtr="0">
            <a:normAutofit/>
          </a:bodyPr>
          <a:lstStyle>
            <a:lvl1pPr>
              <a:defRPr sz="3600">
                <a:solidFill>
                  <a:srgbClr val="FFBB00"/>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609600" y="0"/>
            <a:ext cx="4720225" cy="3108960"/>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609600" y="3247389"/>
            <a:ext cx="4720225" cy="3108960"/>
          </a:xfrm>
        </p:spPr>
        <p:txBody>
          <a:bodyPr/>
          <a:lstStyle/>
          <a:p>
            <a:endParaRPr lang="en-US"/>
          </a:p>
        </p:txBody>
      </p:sp>
      <p:sp>
        <p:nvSpPr>
          <p:cNvPr id="10" name="Text Placeholder 9">
            <a:extLst>
              <a:ext uri="{FF2B5EF4-FFF2-40B4-BE49-F238E27FC236}">
                <a16:creationId xmlns:a16="http://schemas.microsoft.com/office/drawing/2014/main" id="{D2CC615A-5BF5-6632-0882-1ABFEEFBE599}"/>
              </a:ext>
            </a:extLst>
          </p:cNvPr>
          <p:cNvSpPr>
            <a:spLocks noGrp="1"/>
          </p:cNvSpPr>
          <p:nvPr>
            <p:ph type="body" sz="quarter" idx="18"/>
          </p:nvPr>
        </p:nvSpPr>
        <p:spPr>
          <a:xfrm>
            <a:off x="6096000" y="2110740"/>
            <a:ext cx="5023981" cy="360426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C48585B7-0C25-148A-9242-F7BCD7579EFC}"/>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6">
            <a:extLst>
              <a:ext uri="{FF2B5EF4-FFF2-40B4-BE49-F238E27FC236}">
                <a16:creationId xmlns:a16="http://schemas.microsoft.com/office/drawing/2014/main" id="{36BE3267-F3E4-D37B-9C44-5CA65BDBA5DF}"/>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59674102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 2 Text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534114-059E-797D-20EE-37AA819B9641}"/>
              </a:ext>
            </a:extLst>
          </p:cNvPr>
          <p:cNvSpPr/>
          <p:nvPr userDrawn="1"/>
        </p:nvSpPr>
        <p:spPr>
          <a:xfrm>
            <a:off x="1037945" y="633033"/>
            <a:ext cx="5072732" cy="5319696"/>
          </a:xfrm>
          <a:prstGeom prst="rect">
            <a:avLst/>
          </a:prstGeom>
          <a:gradFill flip="none" rotWithShape="1">
            <a:gsLst>
              <a:gs pos="0">
                <a:schemeClr val="tx1">
                  <a:lumMod val="95000"/>
                  <a:lumOff val="5000"/>
                </a:schemeClr>
              </a:gs>
              <a:gs pos="100000">
                <a:schemeClr val="tx1">
                  <a:lumMod val="85000"/>
                  <a:lumOff val="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B0B3E8-7DC7-C284-7D8A-F5A9AFF8F56C}"/>
              </a:ext>
            </a:extLst>
          </p:cNvPr>
          <p:cNvSpPr/>
          <p:nvPr userDrawn="1"/>
        </p:nvSpPr>
        <p:spPr>
          <a:xfrm>
            <a:off x="6488949" y="633033"/>
            <a:ext cx="5072732" cy="5319696"/>
          </a:xfrm>
          <a:prstGeom prst="rect">
            <a:avLst/>
          </a:prstGeom>
          <a:gradFill flip="none" rotWithShape="1">
            <a:gsLst>
              <a:gs pos="0">
                <a:schemeClr val="tx1">
                  <a:lumMod val="95000"/>
                  <a:lumOff val="5000"/>
                </a:schemeClr>
              </a:gs>
              <a:gs pos="100000">
                <a:schemeClr val="tx1">
                  <a:lumMod val="85000"/>
                  <a:lumOff val="15000"/>
                </a:scheme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190236" y="3469205"/>
            <a:ext cx="4774389" cy="748071"/>
          </a:xfrm>
        </p:spPr>
        <p:txBody>
          <a:bodyPr wrap="square" anchor="ctr" anchorCtr="0">
            <a:normAutofit/>
          </a:bodyPr>
          <a:lstStyle>
            <a:lvl1pPr>
              <a:defRPr sz="2400">
                <a:solidFill>
                  <a:srgbClr val="FFBB00"/>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1066800" y="681879"/>
            <a:ext cx="5024310" cy="2626471"/>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6502397" y="3454019"/>
            <a:ext cx="5059284" cy="2513377"/>
          </a:xfrm>
        </p:spPr>
        <p:txBody>
          <a:bodyPr/>
          <a:lstStyle/>
          <a:p>
            <a:endParaRPr lang="en-US"/>
          </a:p>
        </p:txBody>
      </p:sp>
      <p:sp>
        <p:nvSpPr>
          <p:cNvPr id="17" name="Text Placeholder 16">
            <a:extLst>
              <a:ext uri="{FF2B5EF4-FFF2-40B4-BE49-F238E27FC236}">
                <a16:creationId xmlns:a16="http://schemas.microsoft.com/office/drawing/2014/main" id="{8A9A8799-2D1A-60B1-9481-4A9C79481D47}"/>
              </a:ext>
            </a:extLst>
          </p:cNvPr>
          <p:cNvSpPr>
            <a:spLocks noGrp="1"/>
          </p:cNvSpPr>
          <p:nvPr>
            <p:ph type="body" sz="quarter" idx="19"/>
          </p:nvPr>
        </p:nvSpPr>
        <p:spPr>
          <a:xfrm>
            <a:off x="6613177" y="780805"/>
            <a:ext cx="4825659" cy="651902"/>
          </a:xfrm>
        </p:spPr>
        <p:txBody>
          <a:bodyPr anchor="ctr" anchorCtr="0">
            <a:normAutofit/>
          </a:bodyPr>
          <a:lstStyle>
            <a:lvl1pPr>
              <a:lnSpc>
                <a:spcPct val="90000"/>
              </a:lnSpc>
              <a:spcBef>
                <a:spcPts val="0"/>
              </a:spcBef>
              <a:defRPr sz="2400" b="1">
                <a:solidFill>
                  <a:srgbClr val="FFBB00"/>
                </a:solidFill>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71EC86AB-29DC-B4FF-A791-3E766A23783A}"/>
              </a:ext>
            </a:extLst>
          </p:cNvPr>
          <p:cNvSpPr>
            <a:spLocks noGrp="1"/>
          </p:cNvSpPr>
          <p:nvPr>
            <p:ph type="body" sz="quarter" idx="20"/>
          </p:nvPr>
        </p:nvSpPr>
        <p:spPr>
          <a:xfrm>
            <a:off x="1190237" y="4245477"/>
            <a:ext cx="4774012" cy="1546396"/>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0E362641-3B57-E1F5-A94C-83FE8BC4453E}"/>
              </a:ext>
            </a:extLst>
          </p:cNvPr>
          <p:cNvSpPr>
            <a:spLocks noGrp="1"/>
          </p:cNvSpPr>
          <p:nvPr>
            <p:ph type="body" sz="quarter" idx="21"/>
          </p:nvPr>
        </p:nvSpPr>
        <p:spPr>
          <a:xfrm>
            <a:off x="6613176" y="1438633"/>
            <a:ext cx="4825659" cy="1815471"/>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6" name="Text Placeholder 4">
            <a:extLst>
              <a:ext uri="{FF2B5EF4-FFF2-40B4-BE49-F238E27FC236}">
                <a16:creationId xmlns:a16="http://schemas.microsoft.com/office/drawing/2014/main" id="{F2805B45-4EAE-64B4-E878-13731BB32882}"/>
              </a:ext>
            </a:extLst>
          </p:cNvPr>
          <p:cNvSpPr>
            <a:spLocks noGrp="1"/>
          </p:cNvSpPr>
          <p:nvPr>
            <p:ph type="body" sz="quarter" idx="22"/>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7" name="SmartArt Placeholder 11">
            <a:extLst>
              <a:ext uri="{FF2B5EF4-FFF2-40B4-BE49-F238E27FC236}">
                <a16:creationId xmlns:a16="http://schemas.microsoft.com/office/drawing/2014/main" id="{D8670182-5B25-70A1-AE1D-42E771B4747B}"/>
              </a:ext>
            </a:extLst>
          </p:cNvPr>
          <p:cNvSpPr>
            <a:spLocks noGrp="1"/>
          </p:cNvSpPr>
          <p:nvPr>
            <p:ph type="dgm" sz="quarter" idx="23" hasCustomPrompt="1"/>
          </p:nvPr>
        </p:nvSpPr>
        <p:spPr>
          <a:xfrm>
            <a:off x="1066800" y="647700"/>
            <a:ext cx="5024310" cy="48368"/>
          </a:xfrm>
          <a:solidFill>
            <a:srgbClr val="CC9900"/>
          </a:solidFill>
          <a:ln>
            <a:noFill/>
          </a:ln>
        </p:spPr>
        <p:txBody>
          <a:bodyPr/>
          <a:lstStyle/>
          <a:p>
            <a:r>
              <a:rPr lang="en-US"/>
              <a:t> </a:t>
            </a:r>
          </a:p>
        </p:txBody>
      </p:sp>
      <p:sp>
        <p:nvSpPr>
          <p:cNvPr id="11" name="SmartArt Placeholder 11">
            <a:extLst>
              <a:ext uri="{FF2B5EF4-FFF2-40B4-BE49-F238E27FC236}">
                <a16:creationId xmlns:a16="http://schemas.microsoft.com/office/drawing/2014/main" id="{0146006A-283C-5320-F185-44BC2B193D62}"/>
              </a:ext>
            </a:extLst>
          </p:cNvPr>
          <p:cNvSpPr>
            <a:spLocks noGrp="1"/>
          </p:cNvSpPr>
          <p:nvPr>
            <p:ph type="dgm" sz="quarter" idx="24" hasCustomPrompt="1"/>
          </p:nvPr>
        </p:nvSpPr>
        <p:spPr>
          <a:xfrm>
            <a:off x="6502398" y="3406123"/>
            <a:ext cx="5061975" cy="54246"/>
          </a:xfrm>
          <a:solidFill>
            <a:srgbClr val="CC9900"/>
          </a:solidFill>
          <a:ln>
            <a:noFill/>
          </a:ln>
        </p:spPr>
        <p:txBody>
          <a:bodyPr/>
          <a:lstStyle/>
          <a:p>
            <a:r>
              <a:rPr lang="en-US"/>
              <a:t> </a:t>
            </a:r>
          </a:p>
        </p:txBody>
      </p:sp>
      <p:sp>
        <p:nvSpPr>
          <p:cNvPr id="15" name="Picture Placeholder 6">
            <a:extLst>
              <a:ext uri="{FF2B5EF4-FFF2-40B4-BE49-F238E27FC236}">
                <a16:creationId xmlns:a16="http://schemas.microsoft.com/office/drawing/2014/main" id="{305A5BCB-0051-5F7B-65E4-B33833FCE3AC}"/>
              </a:ext>
            </a:extLst>
          </p:cNvPr>
          <p:cNvSpPr>
            <a:spLocks noGrp="1"/>
          </p:cNvSpPr>
          <p:nvPr>
            <p:ph type="pic" sz="quarter" idx="18"/>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3825012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6800" y="1104900"/>
            <a:ext cx="5029200" cy="1018916"/>
          </a:xfrm>
        </p:spPr>
        <p:txBody>
          <a:bodyPr wrap="square" anchor="b" anchorCtr="0">
            <a:normAutofit/>
          </a:bodyPr>
          <a:lstStyle>
            <a:lvl1pPr>
              <a:defRPr sz="3600">
                <a:solidFill>
                  <a:srgbClr val="FFBB00"/>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7009698" y="1135597"/>
            <a:ext cx="2103120" cy="2103120"/>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7009698" y="3562949"/>
            <a:ext cx="2103120" cy="2103120"/>
          </a:xfrm>
        </p:spPr>
        <p:txBody>
          <a:bodyPr/>
          <a:lstStyle/>
          <a:p>
            <a:endParaRPr lang="en-US"/>
          </a:p>
        </p:txBody>
      </p:sp>
      <p:sp>
        <p:nvSpPr>
          <p:cNvPr id="11" name="Picture Placeholder 12">
            <a:extLst>
              <a:ext uri="{FF2B5EF4-FFF2-40B4-BE49-F238E27FC236}">
                <a16:creationId xmlns:a16="http://schemas.microsoft.com/office/drawing/2014/main" id="{7C212513-5F5C-ED1A-3AF9-613CA153161A}"/>
              </a:ext>
            </a:extLst>
          </p:cNvPr>
          <p:cNvSpPr>
            <a:spLocks noGrp="1"/>
          </p:cNvSpPr>
          <p:nvPr>
            <p:ph type="pic" sz="quarter" idx="18"/>
          </p:nvPr>
        </p:nvSpPr>
        <p:spPr>
          <a:xfrm>
            <a:off x="9258119" y="1135597"/>
            <a:ext cx="2103120" cy="2103120"/>
          </a:xfrm>
        </p:spPr>
        <p:txBody>
          <a:bodyPr/>
          <a:lstStyle/>
          <a:p>
            <a:endParaRPr lang="en-US"/>
          </a:p>
        </p:txBody>
      </p:sp>
      <p:sp>
        <p:nvSpPr>
          <p:cNvPr id="14" name="Picture Placeholder 12">
            <a:extLst>
              <a:ext uri="{FF2B5EF4-FFF2-40B4-BE49-F238E27FC236}">
                <a16:creationId xmlns:a16="http://schemas.microsoft.com/office/drawing/2014/main" id="{831BF4BD-7E04-EC8F-43A5-0BB3F8838047}"/>
              </a:ext>
            </a:extLst>
          </p:cNvPr>
          <p:cNvSpPr>
            <a:spLocks noGrp="1"/>
          </p:cNvSpPr>
          <p:nvPr>
            <p:ph type="pic" sz="quarter" idx="19"/>
          </p:nvPr>
        </p:nvSpPr>
        <p:spPr>
          <a:xfrm>
            <a:off x="9250680" y="3562950"/>
            <a:ext cx="2103120" cy="2103120"/>
          </a:xfrm>
        </p:spPr>
        <p:txBody>
          <a:bodyPr/>
          <a:lstStyle/>
          <a:p>
            <a:endParaRPr lang="en-US"/>
          </a:p>
        </p:txBody>
      </p:sp>
      <p:sp>
        <p:nvSpPr>
          <p:cNvPr id="16" name="Text Placeholder 15">
            <a:extLst>
              <a:ext uri="{FF2B5EF4-FFF2-40B4-BE49-F238E27FC236}">
                <a16:creationId xmlns:a16="http://schemas.microsoft.com/office/drawing/2014/main" id="{DC8991A5-34E7-5527-D547-FCCDA16A6ACF}"/>
              </a:ext>
            </a:extLst>
          </p:cNvPr>
          <p:cNvSpPr>
            <a:spLocks noGrp="1"/>
          </p:cNvSpPr>
          <p:nvPr>
            <p:ph type="body" sz="quarter" idx="20"/>
          </p:nvPr>
        </p:nvSpPr>
        <p:spPr>
          <a:xfrm>
            <a:off x="1066800" y="2123816"/>
            <a:ext cx="5029200" cy="35911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E7323D30-C9F7-A699-BCF4-1CD08984CF9A}"/>
              </a:ext>
            </a:extLst>
          </p:cNvPr>
          <p:cNvSpPr>
            <a:spLocks noGrp="1"/>
          </p:cNvSpPr>
          <p:nvPr>
            <p:ph type="body" sz="quarter" idx="21"/>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3" name="SmartArt Placeholder 11">
            <a:extLst>
              <a:ext uri="{FF2B5EF4-FFF2-40B4-BE49-F238E27FC236}">
                <a16:creationId xmlns:a16="http://schemas.microsoft.com/office/drawing/2014/main" id="{7AD2E396-8C7A-9D3E-5DA8-A645AA06572B}"/>
              </a:ext>
            </a:extLst>
          </p:cNvPr>
          <p:cNvSpPr>
            <a:spLocks noGrp="1"/>
          </p:cNvSpPr>
          <p:nvPr>
            <p:ph type="dgm" sz="quarter" idx="22" hasCustomPrompt="1"/>
          </p:nvPr>
        </p:nvSpPr>
        <p:spPr>
          <a:xfrm>
            <a:off x="7009698" y="1112737"/>
            <a:ext cx="2103120" cy="45720"/>
          </a:xfrm>
          <a:solidFill>
            <a:srgbClr val="CC9900"/>
          </a:solidFill>
          <a:ln>
            <a:noFill/>
          </a:ln>
        </p:spPr>
        <p:txBody>
          <a:bodyPr/>
          <a:lstStyle/>
          <a:p>
            <a:r>
              <a:rPr lang="en-US"/>
              <a:t> </a:t>
            </a:r>
          </a:p>
        </p:txBody>
      </p:sp>
      <p:sp>
        <p:nvSpPr>
          <p:cNvPr id="7" name="SmartArt Placeholder 11">
            <a:extLst>
              <a:ext uri="{FF2B5EF4-FFF2-40B4-BE49-F238E27FC236}">
                <a16:creationId xmlns:a16="http://schemas.microsoft.com/office/drawing/2014/main" id="{DA7C86F7-2AF9-6244-688F-1FF10CADE7BE}"/>
              </a:ext>
            </a:extLst>
          </p:cNvPr>
          <p:cNvSpPr>
            <a:spLocks noGrp="1"/>
          </p:cNvSpPr>
          <p:nvPr>
            <p:ph type="dgm" sz="quarter" idx="23" hasCustomPrompt="1"/>
          </p:nvPr>
        </p:nvSpPr>
        <p:spPr>
          <a:xfrm>
            <a:off x="9258119" y="1112737"/>
            <a:ext cx="2103120" cy="45720"/>
          </a:xfrm>
          <a:solidFill>
            <a:srgbClr val="CC9900"/>
          </a:solidFill>
          <a:ln>
            <a:noFill/>
          </a:ln>
        </p:spPr>
        <p:txBody>
          <a:bodyPr/>
          <a:lstStyle/>
          <a:p>
            <a:r>
              <a:rPr lang="en-US"/>
              <a:t> </a:t>
            </a:r>
          </a:p>
        </p:txBody>
      </p:sp>
      <p:sp>
        <p:nvSpPr>
          <p:cNvPr id="10" name="SmartArt Placeholder 11">
            <a:extLst>
              <a:ext uri="{FF2B5EF4-FFF2-40B4-BE49-F238E27FC236}">
                <a16:creationId xmlns:a16="http://schemas.microsoft.com/office/drawing/2014/main" id="{A20CDC0F-74BB-ECCB-3194-5653493234CC}"/>
              </a:ext>
            </a:extLst>
          </p:cNvPr>
          <p:cNvSpPr>
            <a:spLocks noGrp="1"/>
          </p:cNvSpPr>
          <p:nvPr>
            <p:ph type="dgm" sz="quarter" idx="24" hasCustomPrompt="1"/>
          </p:nvPr>
        </p:nvSpPr>
        <p:spPr>
          <a:xfrm>
            <a:off x="7009698" y="5664653"/>
            <a:ext cx="2103120" cy="45720"/>
          </a:xfrm>
          <a:solidFill>
            <a:srgbClr val="CC9900"/>
          </a:solidFill>
          <a:ln>
            <a:noFill/>
          </a:ln>
        </p:spPr>
        <p:txBody>
          <a:bodyPr/>
          <a:lstStyle/>
          <a:p>
            <a:r>
              <a:rPr lang="en-US"/>
              <a:t> </a:t>
            </a:r>
          </a:p>
        </p:txBody>
      </p:sp>
      <p:sp>
        <p:nvSpPr>
          <p:cNvPr id="17" name="SmartArt Placeholder 11">
            <a:extLst>
              <a:ext uri="{FF2B5EF4-FFF2-40B4-BE49-F238E27FC236}">
                <a16:creationId xmlns:a16="http://schemas.microsoft.com/office/drawing/2014/main" id="{43B54285-15F0-BF56-0C00-79B8C174B905}"/>
              </a:ext>
            </a:extLst>
          </p:cNvPr>
          <p:cNvSpPr>
            <a:spLocks noGrp="1"/>
          </p:cNvSpPr>
          <p:nvPr>
            <p:ph type="dgm" sz="quarter" idx="25" hasCustomPrompt="1"/>
          </p:nvPr>
        </p:nvSpPr>
        <p:spPr>
          <a:xfrm>
            <a:off x="9250680" y="5664653"/>
            <a:ext cx="2103120" cy="45720"/>
          </a:xfrm>
          <a:solidFill>
            <a:srgbClr val="CC9900"/>
          </a:solidFill>
          <a:ln>
            <a:noFill/>
          </a:ln>
        </p:spPr>
        <p:txBody>
          <a:bodyPr/>
          <a:lstStyle/>
          <a:p>
            <a:r>
              <a:rPr lang="en-US"/>
              <a:t> </a:t>
            </a:r>
          </a:p>
        </p:txBody>
      </p:sp>
      <p:sp>
        <p:nvSpPr>
          <p:cNvPr id="19" name="Picture Placeholder 6">
            <a:extLst>
              <a:ext uri="{FF2B5EF4-FFF2-40B4-BE49-F238E27FC236}">
                <a16:creationId xmlns:a16="http://schemas.microsoft.com/office/drawing/2014/main" id="{7571AB63-6D0D-2139-DA07-AF094839B8E7}"/>
              </a:ext>
            </a:extLst>
          </p:cNvPr>
          <p:cNvSpPr>
            <a:spLocks noGrp="1"/>
          </p:cNvSpPr>
          <p:nvPr>
            <p:ph type="pic" sz="quarter" idx="26"/>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05561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images / 4 tex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6801" y="647700"/>
            <a:ext cx="10058400" cy="913130"/>
          </a:xfrm>
        </p:spPr>
        <p:txBody>
          <a:bodyPr wrap="square" anchor="b" anchorCtr="0">
            <a:normAutofit/>
          </a:bodyPr>
          <a:lstStyle>
            <a:lvl1pPr>
              <a:defRPr sz="3600" b="1">
                <a:solidFill>
                  <a:srgbClr val="FFBB00"/>
                </a:solidFill>
                <a:latin typeface="Proxima Nova" panose="02000506030000020004" pitchFamily="50" charset="0"/>
              </a:defRPr>
            </a:lvl1pPr>
          </a:lstStyle>
          <a:p>
            <a:endParaRPr lang="en-US" dirty="0"/>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1075299" y="1747945"/>
            <a:ext cx="2260704" cy="2260704"/>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3640505" y="1747945"/>
            <a:ext cx="2260704" cy="2260704"/>
          </a:xfrm>
        </p:spPr>
        <p:txBody>
          <a:bodyPr/>
          <a:lstStyle/>
          <a:p>
            <a:endParaRPr lang="en-US"/>
          </a:p>
        </p:txBody>
      </p:sp>
      <p:sp>
        <p:nvSpPr>
          <p:cNvPr id="11" name="Picture Placeholder 12">
            <a:extLst>
              <a:ext uri="{FF2B5EF4-FFF2-40B4-BE49-F238E27FC236}">
                <a16:creationId xmlns:a16="http://schemas.microsoft.com/office/drawing/2014/main" id="{7C212513-5F5C-ED1A-3AF9-613CA153161A}"/>
              </a:ext>
            </a:extLst>
          </p:cNvPr>
          <p:cNvSpPr>
            <a:spLocks noGrp="1"/>
          </p:cNvSpPr>
          <p:nvPr>
            <p:ph type="pic" sz="quarter" idx="18"/>
          </p:nvPr>
        </p:nvSpPr>
        <p:spPr>
          <a:xfrm>
            <a:off x="8854900" y="1747945"/>
            <a:ext cx="2260704" cy="2260704"/>
          </a:xfrm>
        </p:spPr>
        <p:txBody>
          <a:bodyPr/>
          <a:lstStyle/>
          <a:p>
            <a:endParaRPr lang="en-US"/>
          </a:p>
        </p:txBody>
      </p:sp>
      <p:sp>
        <p:nvSpPr>
          <p:cNvPr id="14" name="Picture Placeholder 12">
            <a:extLst>
              <a:ext uri="{FF2B5EF4-FFF2-40B4-BE49-F238E27FC236}">
                <a16:creationId xmlns:a16="http://schemas.microsoft.com/office/drawing/2014/main" id="{831BF4BD-7E04-EC8F-43A5-0BB3F8838047}"/>
              </a:ext>
            </a:extLst>
          </p:cNvPr>
          <p:cNvSpPr>
            <a:spLocks noGrp="1"/>
          </p:cNvSpPr>
          <p:nvPr>
            <p:ph type="pic" sz="quarter" idx="19"/>
          </p:nvPr>
        </p:nvSpPr>
        <p:spPr>
          <a:xfrm>
            <a:off x="6235970" y="1747945"/>
            <a:ext cx="2260704" cy="2260704"/>
          </a:xfrm>
        </p:spPr>
        <p:txBody>
          <a:bodyPr/>
          <a:lstStyle/>
          <a:p>
            <a:endParaRPr lang="en-US"/>
          </a:p>
        </p:txBody>
      </p:sp>
      <p:sp>
        <p:nvSpPr>
          <p:cNvPr id="10" name="Text Placeholder 9">
            <a:extLst>
              <a:ext uri="{FF2B5EF4-FFF2-40B4-BE49-F238E27FC236}">
                <a16:creationId xmlns:a16="http://schemas.microsoft.com/office/drawing/2014/main" id="{199882CB-3125-32C5-79DE-60FC2C3B74CC}"/>
              </a:ext>
            </a:extLst>
          </p:cNvPr>
          <p:cNvSpPr>
            <a:spLocks noGrp="1"/>
          </p:cNvSpPr>
          <p:nvPr>
            <p:ph type="body" sz="quarter" idx="27" hasCustomPrompt="1"/>
          </p:nvPr>
        </p:nvSpPr>
        <p:spPr>
          <a:xfrm>
            <a:off x="1075299" y="4120230"/>
            <a:ext cx="2260600" cy="498054"/>
          </a:xfrm>
        </p:spPr>
        <p:txBody>
          <a:bodyPr anchor="b" anchorCtr="0">
            <a:normAutofit/>
          </a:bodyPr>
          <a:lstStyle>
            <a:lvl1pPr>
              <a:defRPr sz="1600" b="1">
                <a:solidFill>
                  <a:srgbClr val="CC9900"/>
                </a:solidFill>
                <a:latin typeface="Proxima Nova Cond" panose="02000506030000020004" pitchFamily="2" charset="0"/>
              </a:defRPr>
            </a:lvl1pPr>
          </a:lstStyle>
          <a:p>
            <a:pPr lvl="0"/>
            <a:r>
              <a:rPr lang="en-US" dirty="0"/>
              <a:t>Heading</a:t>
            </a:r>
          </a:p>
        </p:txBody>
      </p:sp>
      <p:sp>
        <p:nvSpPr>
          <p:cNvPr id="17" name="Text Placeholder 16">
            <a:extLst>
              <a:ext uri="{FF2B5EF4-FFF2-40B4-BE49-F238E27FC236}">
                <a16:creationId xmlns:a16="http://schemas.microsoft.com/office/drawing/2014/main" id="{9955C7D4-7D4C-054A-17AD-4123EA98AEB9}"/>
              </a:ext>
            </a:extLst>
          </p:cNvPr>
          <p:cNvSpPr>
            <a:spLocks noGrp="1"/>
          </p:cNvSpPr>
          <p:nvPr>
            <p:ph type="body" sz="quarter" idx="28"/>
          </p:nvPr>
        </p:nvSpPr>
        <p:spPr>
          <a:xfrm>
            <a:off x="1075299" y="4618284"/>
            <a:ext cx="2262188" cy="1096716"/>
          </a:xfrm>
        </p:spPr>
        <p:txBody>
          <a:bodyPr>
            <a:normAutofit/>
          </a:bodyPr>
          <a:lstStyle>
            <a:lvl1pPr>
              <a:defRPr sz="1200">
                <a:solidFill>
                  <a:schemeClr val="bg1">
                    <a:lumMod val="95000"/>
                  </a:schemeClr>
                </a:solidFill>
                <a:latin typeface="Proxima Nova Cond" panose="02000506030000020004" pitchFamily="2" charset="0"/>
              </a:defRPr>
            </a:lvl1pPr>
          </a:lstStyle>
          <a:p>
            <a:pPr lvl="0"/>
            <a:endParaRPr lang="en-US" dirty="0"/>
          </a:p>
        </p:txBody>
      </p:sp>
      <p:sp>
        <p:nvSpPr>
          <p:cNvPr id="19" name="Text Placeholder 9">
            <a:extLst>
              <a:ext uri="{FF2B5EF4-FFF2-40B4-BE49-F238E27FC236}">
                <a16:creationId xmlns:a16="http://schemas.microsoft.com/office/drawing/2014/main" id="{A8F4F6B9-9190-080C-937D-23E31FF66CC4}"/>
              </a:ext>
            </a:extLst>
          </p:cNvPr>
          <p:cNvSpPr>
            <a:spLocks noGrp="1"/>
          </p:cNvSpPr>
          <p:nvPr>
            <p:ph type="body" sz="quarter" idx="29" hasCustomPrompt="1"/>
          </p:nvPr>
        </p:nvSpPr>
        <p:spPr>
          <a:xfrm>
            <a:off x="3640505" y="4126017"/>
            <a:ext cx="2260600" cy="498054"/>
          </a:xfrm>
        </p:spPr>
        <p:txBody>
          <a:bodyPr anchor="b" anchorCtr="0">
            <a:normAutofit/>
          </a:bodyPr>
          <a:lstStyle>
            <a:lvl1pPr>
              <a:defRPr sz="1600" b="1">
                <a:solidFill>
                  <a:srgbClr val="CC9900"/>
                </a:solidFill>
                <a:latin typeface="Proxima Nova Cond" panose="02000506030000020004" pitchFamily="2" charset="0"/>
              </a:defRPr>
            </a:lvl1pPr>
          </a:lstStyle>
          <a:p>
            <a:pPr lvl="0"/>
            <a:r>
              <a:rPr lang="en-US" dirty="0"/>
              <a:t>Heading</a:t>
            </a:r>
          </a:p>
        </p:txBody>
      </p:sp>
      <p:sp>
        <p:nvSpPr>
          <p:cNvPr id="20" name="Text Placeholder 16">
            <a:extLst>
              <a:ext uri="{FF2B5EF4-FFF2-40B4-BE49-F238E27FC236}">
                <a16:creationId xmlns:a16="http://schemas.microsoft.com/office/drawing/2014/main" id="{CF36BACE-B435-BE3D-C516-ECA7EF58C08A}"/>
              </a:ext>
            </a:extLst>
          </p:cNvPr>
          <p:cNvSpPr>
            <a:spLocks noGrp="1"/>
          </p:cNvSpPr>
          <p:nvPr>
            <p:ph type="body" sz="quarter" idx="30"/>
          </p:nvPr>
        </p:nvSpPr>
        <p:spPr>
          <a:xfrm>
            <a:off x="3640505" y="4618284"/>
            <a:ext cx="2262188" cy="1096716"/>
          </a:xfrm>
        </p:spPr>
        <p:txBody>
          <a:bodyPr>
            <a:normAutofit/>
          </a:bodyPr>
          <a:lstStyle>
            <a:lvl1pPr>
              <a:defRPr sz="1200">
                <a:solidFill>
                  <a:schemeClr val="bg1">
                    <a:lumMod val="95000"/>
                  </a:schemeClr>
                </a:solidFill>
                <a:latin typeface="Proxima Nova Cond" panose="02000506030000020004" pitchFamily="2" charset="0"/>
              </a:defRPr>
            </a:lvl1pPr>
          </a:lstStyle>
          <a:p>
            <a:pPr lvl="0"/>
            <a:endParaRPr lang="en-US" dirty="0"/>
          </a:p>
        </p:txBody>
      </p:sp>
      <p:sp>
        <p:nvSpPr>
          <p:cNvPr id="21" name="Text Placeholder 9">
            <a:extLst>
              <a:ext uri="{FF2B5EF4-FFF2-40B4-BE49-F238E27FC236}">
                <a16:creationId xmlns:a16="http://schemas.microsoft.com/office/drawing/2014/main" id="{E741DC97-A529-6467-3484-C338141A8E1B}"/>
              </a:ext>
            </a:extLst>
          </p:cNvPr>
          <p:cNvSpPr>
            <a:spLocks noGrp="1"/>
          </p:cNvSpPr>
          <p:nvPr>
            <p:ph type="body" sz="quarter" idx="31" hasCustomPrompt="1"/>
          </p:nvPr>
        </p:nvSpPr>
        <p:spPr>
          <a:xfrm>
            <a:off x="6235970" y="4126017"/>
            <a:ext cx="2260600" cy="498054"/>
          </a:xfrm>
        </p:spPr>
        <p:txBody>
          <a:bodyPr anchor="b" anchorCtr="0">
            <a:normAutofit/>
          </a:bodyPr>
          <a:lstStyle>
            <a:lvl1pPr>
              <a:defRPr sz="1600" b="1">
                <a:solidFill>
                  <a:srgbClr val="CC9900"/>
                </a:solidFill>
                <a:latin typeface="Proxima Nova Cond" panose="02000506030000020004" pitchFamily="2" charset="0"/>
              </a:defRPr>
            </a:lvl1pPr>
          </a:lstStyle>
          <a:p>
            <a:pPr lvl="0"/>
            <a:r>
              <a:rPr lang="en-US" dirty="0"/>
              <a:t>Heading</a:t>
            </a:r>
          </a:p>
        </p:txBody>
      </p:sp>
      <p:sp>
        <p:nvSpPr>
          <p:cNvPr id="22" name="Text Placeholder 16">
            <a:extLst>
              <a:ext uri="{FF2B5EF4-FFF2-40B4-BE49-F238E27FC236}">
                <a16:creationId xmlns:a16="http://schemas.microsoft.com/office/drawing/2014/main" id="{3DD78FAE-54BC-6344-858A-3116E67E2E69}"/>
              </a:ext>
            </a:extLst>
          </p:cNvPr>
          <p:cNvSpPr>
            <a:spLocks noGrp="1"/>
          </p:cNvSpPr>
          <p:nvPr>
            <p:ph type="body" sz="quarter" idx="32"/>
          </p:nvPr>
        </p:nvSpPr>
        <p:spPr>
          <a:xfrm>
            <a:off x="6235970" y="4618284"/>
            <a:ext cx="2262188" cy="1096716"/>
          </a:xfrm>
        </p:spPr>
        <p:txBody>
          <a:bodyPr>
            <a:normAutofit/>
          </a:bodyPr>
          <a:lstStyle>
            <a:lvl1pPr>
              <a:defRPr sz="1200">
                <a:solidFill>
                  <a:schemeClr val="bg1">
                    <a:lumMod val="95000"/>
                  </a:schemeClr>
                </a:solidFill>
                <a:latin typeface="Proxima Nova Cond" panose="02000506030000020004" pitchFamily="2" charset="0"/>
              </a:defRPr>
            </a:lvl1pPr>
          </a:lstStyle>
          <a:p>
            <a:pPr lvl="0"/>
            <a:endParaRPr lang="en-US" dirty="0"/>
          </a:p>
        </p:txBody>
      </p:sp>
      <p:sp>
        <p:nvSpPr>
          <p:cNvPr id="23" name="Text Placeholder 9">
            <a:extLst>
              <a:ext uri="{FF2B5EF4-FFF2-40B4-BE49-F238E27FC236}">
                <a16:creationId xmlns:a16="http://schemas.microsoft.com/office/drawing/2014/main" id="{2FD87B69-2A3B-7CB1-191C-34B6D31680BB}"/>
              </a:ext>
            </a:extLst>
          </p:cNvPr>
          <p:cNvSpPr>
            <a:spLocks noGrp="1"/>
          </p:cNvSpPr>
          <p:nvPr>
            <p:ph type="body" sz="quarter" idx="33" hasCustomPrompt="1"/>
          </p:nvPr>
        </p:nvSpPr>
        <p:spPr>
          <a:xfrm>
            <a:off x="8854900" y="4126017"/>
            <a:ext cx="2260600" cy="498054"/>
          </a:xfrm>
        </p:spPr>
        <p:txBody>
          <a:bodyPr anchor="b" anchorCtr="0">
            <a:normAutofit/>
          </a:bodyPr>
          <a:lstStyle>
            <a:lvl1pPr>
              <a:defRPr sz="1600" b="1">
                <a:solidFill>
                  <a:srgbClr val="CC9900"/>
                </a:solidFill>
                <a:latin typeface="Proxima Nova Cond" panose="02000506030000020004" pitchFamily="2" charset="0"/>
              </a:defRPr>
            </a:lvl1pPr>
          </a:lstStyle>
          <a:p>
            <a:pPr lvl="0"/>
            <a:r>
              <a:rPr lang="en-US" dirty="0"/>
              <a:t>Heading</a:t>
            </a:r>
          </a:p>
        </p:txBody>
      </p:sp>
      <p:sp>
        <p:nvSpPr>
          <p:cNvPr id="24" name="Text Placeholder 16">
            <a:extLst>
              <a:ext uri="{FF2B5EF4-FFF2-40B4-BE49-F238E27FC236}">
                <a16:creationId xmlns:a16="http://schemas.microsoft.com/office/drawing/2014/main" id="{990C0212-E31E-3811-D9CC-4B6BA90CD6F5}"/>
              </a:ext>
            </a:extLst>
          </p:cNvPr>
          <p:cNvSpPr>
            <a:spLocks noGrp="1"/>
          </p:cNvSpPr>
          <p:nvPr>
            <p:ph type="body" sz="quarter" idx="34"/>
          </p:nvPr>
        </p:nvSpPr>
        <p:spPr>
          <a:xfrm>
            <a:off x="8854900" y="4618284"/>
            <a:ext cx="2262188" cy="1096716"/>
          </a:xfrm>
        </p:spPr>
        <p:txBody>
          <a:bodyPr>
            <a:normAutofit/>
          </a:bodyPr>
          <a:lstStyle>
            <a:lvl1pPr>
              <a:defRPr sz="1200">
                <a:solidFill>
                  <a:schemeClr val="bg1">
                    <a:lumMod val="95000"/>
                  </a:schemeClr>
                </a:solidFill>
                <a:latin typeface="Proxima Nova Cond" panose="02000506030000020004" pitchFamily="2" charset="0"/>
              </a:defRPr>
            </a:lvl1pPr>
          </a:lstStyle>
          <a:p>
            <a:pPr lvl="0"/>
            <a:endParaRPr lang="en-US" dirty="0"/>
          </a:p>
        </p:txBody>
      </p:sp>
      <p:sp>
        <p:nvSpPr>
          <p:cNvPr id="6" name="Text Placeholder 4">
            <a:extLst>
              <a:ext uri="{FF2B5EF4-FFF2-40B4-BE49-F238E27FC236}">
                <a16:creationId xmlns:a16="http://schemas.microsoft.com/office/drawing/2014/main" id="{EE401EC6-5D2A-C936-3BB0-AE594567B543}"/>
              </a:ext>
            </a:extLst>
          </p:cNvPr>
          <p:cNvSpPr>
            <a:spLocks noGrp="1"/>
          </p:cNvSpPr>
          <p:nvPr>
            <p:ph type="body" sz="quarter" idx="35"/>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3" name="SmartArt Placeholder 11">
            <a:extLst>
              <a:ext uri="{FF2B5EF4-FFF2-40B4-BE49-F238E27FC236}">
                <a16:creationId xmlns:a16="http://schemas.microsoft.com/office/drawing/2014/main" id="{BFEDAC29-EC81-3C77-BA39-484BD6D2CE9F}"/>
              </a:ext>
            </a:extLst>
          </p:cNvPr>
          <p:cNvSpPr>
            <a:spLocks noGrp="1"/>
          </p:cNvSpPr>
          <p:nvPr>
            <p:ph type="dgm" sz="quarter" idx="22" hasCustomPrompt="1"/>
          </p:nvPr>
        </p:nvSpPr>
        <p:spPr>
          <a:xfrm>
            <a:off x="1075299" y="1710173"/>
            <a:ext cx="2258568" cy="45720"/>
          </a:xfrm>
          <a:solidFill>
            <a:srgbClr val="FFBB00"/>
          </a:solidFill>
          <a:ln>
            <a:noFill/>
          </a:ln>
        </p:spPr>
        <p:txBody>
          <a:bodyPr/>
          <a:lstStyle/>
          <a:p>
            <a:r>
              <a:rPr lang="en-US"/>
              <a:t> </a:t>
            </a:r>
          </a:p>
        </p:txBody>
      </p:sp>
      <p:sp>
        <p:nvSpPr>
          <p:cNvPr id="7" name="SmartArt Placeholder 11">
            <a:extLst>
              <a:ext uri="{FF2B5EF4-FFF2-40B4-BE49-F238E27FC236}">
                <a16:creationId xmlns:a16="http://schemas.microsoft.com/office/drawing/2014/main" id="{24871C54-AEC6-700B-855D-6985D5775FC0}"/>
              </a:ext>
            </a:extLst>
          </p:cNvPr>
          <p:cNvSpPr>
            <a:spLocks noGrp="1"/>
          </p:cNvSpPr>
          <p:nvPr>
            <p:ph type="dgm" sz="quarter" idx="36" hasCustomPrompt="1"/>
          </p:nvPr>
        </p:nvSpPr>
        <p:spPr>
          <a:xfrm>
            <a:off x="3640505" y="1705159"/>
            <a:ext cx="2258568" cy="45720"/>
          </a:xfrm>
          <a:solidFill>
            <a:srgbClr val="FFBB00"/>
          </a:solidFill>
          <a:ln>
            <a:noFill/>
          </a:ln>
        </p:spPr>
        <p:txBody>
          <a:bodyPr/>
          <a:lstStyle/>
          <a:p>
            <a:r>
              <a:rPr lang="en-US"/>
              <a:t> </a:t>
            </a:r>
          </a:p>
        </p:txBody>
      </p:sp>
      <p:sp>
        <p:nvSpPr>
          <p:cNvPr id="16" name="SmartArt Placeholder 11">
            <a:extLst>
              <a:ext uri="{FF2B5EF4-FFF2-40B4-BE49-F238E27FC236}">
                <a16:creationId xmlns:a16="http://schemas.microsoft.com/office/drawing/2014/main" id="{A219643D-561F-AAC8-7935-400ABF7757A1}"/>
              </a:ext>
            </a:extLst>
          </p:cNvPr>
          <p:cNvSpPr>
            <a:spLocks noGrp="1"/>
          </p:cNvSpPr>
          <p:nvPr>
            <p:ph type="dgm" sz="quarter" idx="37" hasCustomPrompt="1"/>
          </p:nvPr>
        </p:nvSpPr>
        <p:spPr>
          <a:xfrm>
            <a:off x="6235970" y="1704962"/>
            <a:ext cx="2258568" cy="45720"/>
          </a:xfrm>
          <a:solidFill>
            <a:srgbClr val="FFBB00"/>
          </a:solidFill>
          <a:ln>
            <a:noFill/>
          </a:ln>
        </p:spPr>
        <p:txBody>
          <a:bodyPr/>
          <a:lstStyle/>
          <a:p>
            <a:r>
              <a:rPr lang="en-US"/>
              <a:t> </a:t>
            </a:r>
          </a:p>
        </p:txBody>
      </p:sp>
      <p:sp>
        <p:nvSpPr>
          <p:cNvPr id="18" name="SmartArt Placeholder 11">
            <a:extLst>
              <a:ext uri="{FF2B5EF4-FFF2-40B4-BE49-F238E27FC236}">
                <a16:creationId xmlns:a16="http://schemas.microsoft.com/office/drawing/2014/main" id="{FE936E4C-A252-916A-ACA5-A0397AB2E986}"/>
              </a:ext>
            </a:extLst>
          </p:cNvPr>
          <p:cNvSpPr>
            <a:spLocks noGrp="1"/>
          </p:cNvSpPr>
          <p:nvPr>
            <p:ph type="dgm" sz="quarter" idx="38" hasCustomPrompt="1"/>
          </p:nvPr>
        </p:nvSpPr>
        <p:spPr>
          <a:xfrm>
            <a:off x="8854900" y="1708575"/>
            <a:ext cx="2258568" cy="45720"/>
          </a:xfrm>
          <a:solidFill>
            <a:srgbClr val="FFBB00"/>
          </a:solidFill>
          <a:ln>
            <a:noFill/>
          </a:ln>
        </p:spPr>
        <p:txBody>
          <a:bodyPr/>
          <a:lstStyle/>
          <a:p>
            <a:r>
              <a:rPr lang="en-US"/>
              <a:t> </a:t>
            </a:r>
          </a:p>
        </p:txBody>
      </p:sp>
      <p:sp>
        <p:nvSpPr>
          <p:cNvPr id="26" name="Picture Placeholder 6">
            <a:extLst>
              <a:ext uri="{FF2B5EF4-FFF2-40B4-BE49-F238E27FC236}">
                <a16:creationId xmlns:a16="http://schemas.microsoft.com/office/drawing/2014/main" id="{BD753057-4A49-8FF2-A5ED-10F8057B052B}"/>
              </a:ext>
            </a:extLst>
          </p:cNvPr>
          <p:cNvSpPr>
            <a:spLocks noGrp="1"/>
          </p:cNvSpPr>
          <p:nvPr>
            <p:ph type="pic" sz="quarter" idx="3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38018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Multiple Images">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793230" y="467818"/>
            <a:ext cx="3701172" cy="3532403"/>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7515429" y="2923953"/>
            <a:ext cx="3804811" cy="3068365"/>
          </a:xfrm>
        </p:spPr>
        <p:txBody>
          <a:bodyPr/>
          <a:lstStyle/>
          <a:p>
            <a:endParaRPr lang="en-US"/>
          </a:p>
        </p:txBody>
      </p:sp>
      <p:sp>
        <p:nvSpPr>
          <p:cNvPr id="11" name="Picture Placeholder 12">
            <a:extLst>
              <a:ext uri="{FF2B5EF4-FFF2-40B4-BE49-F238E27FC236}">
                <a16:creationId xmlns:a16="http://schemas.microsoft.com/office/drawing/2014/main" id="{7C212513-5F5C-ED1A-3AF9-613CA153161A}"/>
              </a:ext>
            </a:extLst>
          </p:cNvPr>
          <p:cNvSpPr>
            <a:spLocks noGrp="1"/>
          </p:cNvSpPr>
          <p:nvPr>
            <p:ph type="pic" sz="quarter" idx="18"/>
          </p:nvPr>
        </p:nvSpPr>
        <p:spPr>
          <a:xfrm>
            <a:off x="9473438" y="467818"/>
            <a:ext cx="1828800" cy="2353702"/>
          </a:xfrm>
        </p:spPr>
        <p:txBody>
          <a:bodyPr/>
          <a:lstStyle/>
          <a:p>
            <a:endParaRPr lang="en-US"/>
          </a:p>
        </p:txBody>
      </p:sp>
      <p:sp>
        <p:nvSpPr>
          <p:cNvPr id="14" name="Picture Placeholder 12">
            <a:extLst>
              <a:ext uri="{FF2B5EF4-FFF2-40B4-BE49-F238E27FC236}">
                <a16:creationId xmlns:a16="http://schemas.microsoft.com/office/drawing/2014/main" id="{831BF4BD-7E04-EC8F-43A5-0BB3F8838047}"/>
              </a:ext>
            </a:extLst>
          </p:cNvPr>
          <p:cNvSpPr>
            <a:spLocks noGrp="1"/>
          </p:cNvSpPr>
          <p:nvPr>
            <p:ph type="pic" sz="quarter" idx="19"/>
          </p:nvPr>
        </p:nvSpPr>
        <p:spPr>
          <a:xfrm>
            <a:off x="7515429" y="467818"/>
            <a:ext cx="1828800" cy="2353702"/>
          </a:xfrm>
        </p:spPr>
        <p:txBody>
          <a:bodyPr/>
          <a:lstStyle/>
          <a:p>
            <a:endParaRPr lang="en-US"/>
          </a:p>
        </p:txBody>
      </p:sp>
      <p:sp>
        <p:nvSpPr>
          <p:cNvPr id="10" name="Text Placeholder 9">
            <a:extLst>
              <a:ext uri="{FF2B5EF4-FFF2-40B4-BE49-F238E27FC236}">
                <a16:creationId xmlns:a16="http://schemas.microsoft.com/office/drawing/2014/main" id="{7AF84146-0E9F-C52D-E031-646879E5C1ED}"/>
              </a:ext>
            </a:extLst>
          </p:cNvPr>
          <p:cNvSpPr>
            <a:spLocks noGrp="1"/>
          </p:cNvSpPr>
          <p:nvPr>
            <p:ph type="body" sz="quarter" idx="20"/>
          </p:nvPr>
        </p:nvSpPr>
        <p:spPr>
          <a:xfrm>
            <a:off x="793230" y="4125433"/>
            <a:ext cx="3679092" cy="664542"/>
          </a:xfrm>
        </p:spPr>
        <p:txBody>
          <a:bodyPr anchor="b" anchorCtr="0">
            <a:normAutofit/>
          </a:bodyPr>
          <a:lstStyle>
            <a:lvl1pPr>
              <a:defRPr b="1">
                <a:solidFill>
                  <a:srgbClr val="FFBB00"/>
                </a:solidFill>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37AEE454-D26E-E4D6-C1BC-C597585DD550}"/>
              </a:ext>
            </a:extLst>
          </p:cNvPr>
          <p:cNvSpPr>
            <a:spLocks noGrp="1"/>
          </p:cNvSpPr>
          <p:nvPr>
            <p:ph type="body" sz="quarter" idx="21"/>
          </p:nvPr>
        </p:nvSpPr>
        <p:spPr>
          <a:xfrm>
            <a:off x="793230" y="4808295"/>
            <a:ext cx="3679092" cy="1171336"/>
          </a:xfrm>
          <a:noFill/>
        </p:spPr>
        <p:txBody>
          <a:bodyPr>
            <a:normAutofit/>
          </a:bodyPr>
          <a:lstStyle>
            <a:lvl1pPr>
              <a:defRPr sz="1400"/>
            </a:lvl1pPr>
          </a:lstStyle>
          <a:p>
            <a:pPr lvl="0"/>
            <a:r>
              <a:rPr lang="en-US" dirty="0"/>
              <a:t>Click to edit Master text styles</a:t>
            </a:r>
          </a:p>
        </p:txBody>
      </p:sp>
      <p:sp>
        <p:nvSpPr>
          <p:cNvPr id="19" name="Picture Placeholder 18">
            <a:extLst>
              <a:ext uri="{FF2B5EF4-FFF2-40B4-BE49-F238E27FC236}">
                <a16:creationId xmlns:a16="http://schemas.microsoft.com/office/drawing/2014/main" id="{6033AC49-11E5-B25F-579A-02B164950431}"/>
              </a:ext>
            </a:extLst>
          </p:cNvPr>
          <p:cNvSpPr>
            <a:spLocks noGrp="1"/>
          </p:cNvSpPr>
          <p:nvPr>
            <p:ph type="pic" sz="quarter" idx="22"/>
          </p:nvPr>
        </p:nvSpPr>
        <p:spPr>
          <a:xfrm>
            <a:off x="4607295" y="467818"/>
            <a:ext cx="2783636" cy="5514975"/>
          </a:xfrm>
        </p:spPr>
        <p:txBody>
          <a:bodyPr/>
          <a:lstStyle>
            <a:lvl1pPr>
              <a:defRPr/>
            </a:lvl1pPr>
          </a:lstStyle>
          <a:p>
            <a:endParaRPr lang="en-US"/>
          </a:p>
        </p:txBody>
      </p:sp>
      <p:sp>
        <p:nvSpPr>
          <p:cNvPr id="21" name="Text Placeholder 20">
            <a:extLst>
              <a:ext uri="{FF2B5EF4-FFF2-40B4-BE49-F238E27FC236}">
                <a16:creationId xmlns:a16="http://schemas.microsoft.com/office/drawing/2014/main" id="{2BF0FC60-775C-A578-7605-DB00D69EE4AC}"/>
              </a:ext>
            </a:extLst>
          </p:cNvPr>
          <p:cNvSpPr>
            <a:spLocks noGrp="1"/>
          </p:cNvSpPr>
          <p:nvPr>
            <p:ph type="body" sz="quarter" idx="23" hasCustomPrompt="1"/>
          </p:nvPr>
        </p:nvSpPr>
        <p:spPr>
          <a:xfrm>
            <a:off x="4253893" y="3787496"/>
            <a:ext cx="241096" cy="212725"/>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a:t>
            </a:r>
          </a:p>
        </p:txBody>
      </p:sp>
      <p:sp>
        <p:nvSpPr>
          <p:cNvPr id="22" name="Text Placeholder 20">
            <a:extLst>
              <a:ext uri="{FF2B5EF4-FFF2-40B4-BE49-F238E27FC236}">
                <a16:creationId xmlns:a16="http://schemas.microsoft.com/office/drawing/2014/main" id="{88676244-E741-C593-E76B-422D046E878E}"/>
              </a:ext>
            </a:extLst>
          </p:cNvPr>
          <p:cNvSpPr>
            <a:spLocks noGrp="1"/>
          </p:cNvSpPr>
          <p:nvPr>
            <p:ph type="body" sz="quarter" idx="24" hasCustomPrompt="1"/>
          </p:nvPr>
        </p:nvSpPr>
        <p:spPr>
          <a:xfrm>
            <a:off x="7149835" y="5768003"/>
            <a:ext cx="241096" cy="211628"/>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a:t>
            </a:r>
          </a:p>
        </p:txBody>
      </p:sp>
      <p:sp>
        <p:nvSpPr>
          <p:cNvPr id="23" name="Text Placeholder 20">
            <a:extLst>
              <a:ext uri="{FF2B5EF4-FFF2-40B4-BE49-F238E27FC236}">
                <a16:creationId xmlns:a16="http://schemas.microsoft.com/office/drawing/2014/main" id="{2B7DD46F-4A45-6C2A-6923-CC7DE6D9F6AD}"/>
              </a:ext>
            </a:extLst>
          </p:cNvPr>
          <p:cNvSpPr>
            <a:spLocks noGrp="1"/>
          </p:cNvSpPr>
          <p:nvPr>
            <p:ph type="body" sz="quarter" idx="25" hasCustomPrompt="1"/>
          </p:nvPr>
        </p:nvSpPr>
        <p:spPr>
          <a:xfrm>
            <a:off x="9109229" y="2613414"/>
            <a:ext cx="241096" cy="212725"/>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 </a:t>
            </a:r>
          </a:p>
        </p:txBody>
      </p:sp>
      <p:sp>
        <p:nvSpPr>
          <p:cNvPr id="24" name="Text Placeholder 20">
            <a:extLst>
              <a:ext uri="{FF2B5EF4-FFF2-40B4-BE49-F238E27FC236}">
                <a16:creationId xmlns:a16="http://schemas.microsoft.com/office/drawing/2014/main" id="{CD93C1D5-371F-4063-EAF8-3DAEEA1E0E87}"/>
              </a:ext>
            </a:extLst>
          </p:cNvPr>
          <p:cNvSpPr>
            <a:spLocks noGrp="1"/>
          </p:cNvSpPr>
          <p:nvPr>
            <p:ph type="body" sz="quarter" idx="26" hasCustomPrompt="1"/>
          </p:nvPr>
        </p:nvSpPr>
        <p:spPr>
          <a:xfrm>
            <a:off x="11067238" y="2613414"/>
            <a:ext cx="241096" cy="212725"/>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a:t>
            </a:r>
          </a:p>
        </p:txBody>
      </p:sp>
      <p:sp>
        <p:nvSpPr>
          <p:cNvPr id="25" name="Text Placeholder 20">
            <a:extLst>
              <a:ext uri="{FF2B5EF4-FFF2-40B4-BE49-F238E27FC236}">
                <a16:creationId xmlns:a16="http://schemas.microsoft.com/office/drawing/2014/main" id="{D1F19235-7ED4-C3F3-1588-527CD0E73326}"/>
              </a:ext>
            </a:extLst>
          </p:cNvPr>
          <p:cNvSpPr>
            <a:spLocks noGrp="1"/>
          </p:cNvSpPr>
          <p:nvPr>
            <p:ph type="body" sz="quarter" idx="27" hasCustomPrompt="1"/>
          </p:nvPr>
        </p:nvSpPr>
        <p:spPr>
          <a:xfrm>
            <a:off x="11085240" y="5781896"/>
            <a:ext cx="241096" cy="212725"/>
          </a:xfrm>
          <a:solidFill>
            <a:srgbClr val="FFBB00"/>
          </a:solidFill>
          <a:ln>
            <a:noFill/>
          </a:ln>
        </p:spPr>
        <p:txBody>
          <a:bodyPr>
            <a:noAutofit/>
          </a:bodyPr>
          <a:lstStyle>
            <a:lvl1pPr algn="ctr">
              <a:defRPr sz="900" b="1"/>
            </a:lvl1pPr>
            <a:lvl2pPr>
              <a:defRPr sz="900"/>
            </a:lvl2pPr>
            <a:lvl3pPr>
              <a:defRPr sz="900"/>
            </a:lvl3pPr>
            <a:lvl4pPr>
              <a:defRPr sz="900"/>
            </a:lvl4pPr>
            <a:lvl5pPr>
              <a:defRPr sz="900"/>
            </a:lvl5pPr>
          </a:lstStyle>
          <a:p>
            <a:pPr lvl="0"/>
            <a:r>
              <a:rPr lang="en-US" dirty="0"/>
              <a:t>#</a:t>
            </a:r>
          </a:p>
        </p:txBody>
      </p:sp>
      <p:sp>
        <p:nvSpPr>
          <p:cNvPr id="4" name="Text Placeholder 4">
            <a:extLst>
              <a:ext uri="{FF2B5EF4-FFF2-40B4-BE49-F238E27FC236}">
                <a16:creationId xmlns:a16="http://schemas.microsoft.com/office/drawing/2014/main" id="{3C9168CF-82C8-56B4-494C-3CF6FDD8A0D0}"/>
              </a:ext>
            </a:extLst>
          </p:cNvPr>
          <p:cNvSpPr>
            <a:spLocks noGrp="1"/>
          </p:cNvSpPr>
          <p:nvPr>
            <p:ph type="body" sz="quarter" idx="28"/>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5" name="Picture Placeholder 6">
            <a:extLst>
              <a:ext uri="{FF2B5EF4-FFF2-40B4-BE49-F238E27FC236}">
                <a16:creationId xmlns:a16="http://schemas.microsoft.com/office/drawing/2014/main" id="{4934E6A0-3AFB-585B-47B9-7B08D22A5D8A}"/>
              </a:ext>
            </a:extLst>
          </p:cNvPr>
          <p:cNvSpPr>
            <a:spLocks noGrp="1"/>
          </p:cNvSpPr>
          <p:nvPr>
            <p:ph type="pic" sz="quarter" idx="2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3869725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Image / 2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8B0B36-3423-5F93-45BC-FD000B8E816E}"/>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7" name="Text Placeholder 6">
            <a:extLst>
              <a:ext uri="{FF2B5EF4-FFF2-40B4-BE49-F238E27FC236}">
                <a16:creationId xmlns:a16="http://schemas.microsoft.com/office/drawing/2014/main" id="{E16FC0E3-0EE4-0433-499A-1951E0922B71}"/>
              </a:ext>
            </a:extLst>
          </p:cNvPr>
          <p:cNvSpPr>
            <a:spLocks noGrp="1"/>
          </p:cNvSpPr>
          <p:nvPr>
            <p:ph type="body" sz="quarter" idx="12"/>
          </p:nvPr>
        </p:nvSpPr>
        <p:spPr>
          <a:xfrm>
            <a:off x="1066800" y="5166008"/>
            <a:ext cx="4800600" cy="981075"/>
          </a:xfrm>
          <a:noFill/>
        </p:spPr>
        <p:txBody>
          <a:bodyPr tIns="0" bIns="0">
            <a:normAutofit/>
          </a:bodyPr>
          <a:lstStyle>
            <a:lvl1pPr>
              <a:defRPr sz="1600"/>
            </a:lvl1pPr>
          </a:lstStyle>
          <a:p>
            <a:pPr lvl="0"/>
            <a:r>
              <a:rPr lang="en-US" dirty="0"/>
              <a:t>Click to edit Master text styles</a:t>
            </a:r>
          </a:p>
        </p:txBody>
      </p:sp>
      <p:sp>
        <p:nvSpPr>
          <p:cNvPr id="13" name="Text Placeholder 12">
            <a:extLst>
              <a:ext uri="{FF2B5EF4-FFF2-40B4-BE49-F238E27FC236}">
                <a16:creationId xmlns:a16="http://schemas.microsoft.com/office/drawing/2014/main" id="{8F35B759-0CFF-6F8D-E298-0AB776164E01}"/>
              </a:ext>
            </a:extLst>
          </p:cNvPr>
          <p:cNvSpPr>
            <a:spLocks noGrp="1"/>
          </p:cNvSpPr>
          <p:nvPr>
            <p:ph type="body" sz="quarter" idx="15"/>
          </p:nvPr>
        </p:nvSpPr>
        <p:spPr>
          <a:xfrm>
            <a:off x="6324600" y="5166008"/>
            <a:ext cx="4800600" cy="981075"/>
          </a:xfrm>
        </p:spPr>
        <p:txBody>
          <a:bodyPr tIns="0" bIns="0">
            <a:normAutofit/>
          </a:bodyPr>
          <a:lstStyle>
            <a:lvl1pPr>
              <a:defRPr sz="1600"/>
            </a:lvl1pPr>
          </a:lstStyle>
          <a:p>
            <a:pPr lvl="0"/>
            <a:r>
              <a:rPr lang="en-US" dirty="0"/>
              <a:t>Click to edit Master text styles</a:t>
            </a:r>
          </a:p>
        </p:txBody>
      </p:sp>
      <p:sp>
        <p:nvSpPr>
          <p:cNvPr id="2" name="Text Placeholder 4">
            <a:extLst>
              <a:ext uri="{FF2B5EF4-FFF2-40B4-BE49-F238E27FC236}">
                <a16:creationId xmlns:a16="http://schemas.microsoft.com/office/drawing/2014/main" id="{60E5AF18-AFB1-63FC-87C5-03DF3382EF53}"/>
              </a:ext>
            </a:extLst>
          </p:cNvPr>
          <p:cNvSpPr>
            <a:spLocks noGrp="1"/>
          </p:cNvSpPr>
          <p:nvPr>
            <p:ph type="body" sz="quarter" idx="17"/>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14ECC140-3B8F-CB16-768A-E89C05E59AA5}"/>
              </a:ext>
            </a:extLst>
          </p:cNvPr>
          <p:cNvSpPr>
            <a:spLocks noGrp="1"/>
          </p:cNvSpPr>
          <p:nvPr>
            <p:ph type="pic" sz="quarter" idx="18"/>
          </p:nvPr>
        </p:nvSpPr>
        <p:spPr>
          <a:xfrm>
            <a:off x="609600" y="0"/>
            <a:ext cx="10972800" cy="5010150"/>
          </a:xfrm>
        </p:spPr>
        <p:txBody>
          <a:bodyPr>
            <a:noAutofit/>
          </a:bodyPr>
          <a:lstStyle/>
          <a:p>
            <a:endParaRPr lang="en-US"/>
          </a:p>
        </p:txBody>
      </p:sp>
      <p:sp>
        <p:nvSpPr>
          <p:cNvPr id="8" name="Picture Placeholder 6">
            <a:extLst>
              <a:ext uri="{FF2B5EF4-FFF2-40B4-BE49-F238E27FC236}">
                <a16:creationId xmlns:a16="http://schemas.microsoft.com/office/drawing/2014/main" id="{580450FA-EB80-05EA-F945-963EA20D4C87}"/>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2478896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Image Left Call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2EBB343-2F8E-36A1-F3E5-BD97D441B1A3}"/>
              </a:ext>
            </a:extLst>
          </p:cNvPr>
          <p:cNvSpPr>
            <a:spLocks noGrp="1"/>
          </p:cNvSpPr>
          <p:nvPr>
            <p:ph type="pic" sz="quarter" idx="18"/>
          </p:nvPr>
        </p:nvSpPr>
        <p:spPr>
          <a:xfrm>
            <a:off x="1066800" y="647700"/>
            <a:ext cx="10058400" cy="5067300"/>
          </a:xfrm>
        </p:spPr>
        <p:txBody>
          <a:bodyPr/>
          <a:lstStyle/>
          <a:p>
            <a:endParaRPr lang="en-US"/>
          </a:p>
        </p:txBody>
      </p:sp>
      <p:sp>
        <p:nvSpPr>
          <p:cNvPr id="3" name="Slide Number Placeholder 2">
            <a:extLst>
              <a:ext uri="{FF2B5EF4-FFF2-40B4-BE49-F238E27FC236}">
                <a16:creationId xmlns:a16="http://schemas.microsoft.com/office/drawing/2014/main" id="{108F2BAD-4D3B-B1C5-9749-6B88B17DDF49}"/>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7" name="Text Placeholder 6">
            <a:extLst>
              <a:ext uri="{FF2B5EF4-FFF2-40B4-BE49-F238E27FC236}">
                <a16:creationId xmlns:a16="http://schemas.microsoft.com/office/drawing/2014/main" id="{5A77094E-4422-5E2E-2BEB-A6ECE56705CF}"/>
              </a:ext>
            </a:extLst>
          </p:cNvPr>
          <p:cNvSpPr>
            <a:spLocks noGrp="1"/>
          </p:cNvSpPr>
          <p:nvPr>
            <p:ph type="body" sz="quarter" idx="12"/>
          </p:nvPr>
        </p:nvSpPr>
        <p:spPr>
          <a:xfrm>
            <a:off x="7727950" y="2362200"/>
            <a:ext cx="3854450" cy="2552700"/>
          </a:xfrm>
          <a:solidFill>
            <a:srgbClr val="FFBB00"/>
          </a:solidFill>
          <a:effectLst>
            <a:outerShdw blurRad="165100" dist="63500" dir="7800000" sx="101000" sy="101000" algn="tr" rotWithShape="0">
              <a:prstClr val="black">
                <a:alpha val="35000"/>
              </a:prstClr>
            </a:outerShdw>
          </a:effectLst>
        </p:spPr>
        <p:txBody>
          <a:bodyPr lIns="228600" tIns="228600" rIns="228600" bIns="228600" anchor="ctr" anchorCtr="0">
            <a:normAutofit/>
          </a:bodyPr>
          <a:lstStyle>
            <a:lvl1pPr>
              <a:defRPr>
                <a:solidFill>
                  <a:schemeClr val="tx1"/>
                </a:solidFill>
              </a:defRPr>
            </a:lvl1pPr>
          </a:lstStyle>
          <a:p>
            <a:pPr lvl="0"/>
            <a:r>
              <a:rPr lang="en-US" dirty="0"/>
              <a:t>Click to edit Master text styles</a:t>
            </a:r>
          </a:p>
        </p:txBody>
      </p:sp>
      <p:sp>
        <p:nvSpPr>
          <p:cNvPr id="2" name="Text Placeholder 4">
            <a:extLst>
              <a:ext uri="{FF2B5EF4-FFF2-40B4-BE49-F238E27FC236}">
                <a16:creationId xmlns:a16="http://schemas.microsoft.com/office/drawing/2014/main" id="{19058ADD-38B3-EE11-DE9F-ED0AE1DB0DE1}"/>
              </a:ext>
            </a:extLst>
          </p:cNvPr>
          <p:cNvSpPr>
            <a:spLocks noGrp="1"/>
          </p:cNvSpPr>
          <p:nvPr>
            <p:ph type="body" sz="quarter" idx="17"/>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8" name="Picture Placeholder 6">
            <a:extLst>
              <a:ext uri="{FF2B5EF4-FFF2-40B4-BE49-F238E27FC236}">
                <a16:creationId xmlns:a16="http://schemas.microsoft.com/office/drawing/2014/main" id="{DBAF001B-5AA8-40EA-38C2-F40C63F67681}"/>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3742948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Image / Bottom Call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8F2BAD-4D3B-B1C5-9749-6B88B17DDF49}"/>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5" name="Picture Placeholder 4">
            <a:extLst>
              <a:ext uri="{FF2B5EF4-FFF2-40B4-BE49-F238E27FC236}">
                <a16:creationId xmlns:a16="http://schemas.microsoft.com/office/drawing/2014/main" id="{81FE5094-5A1B-5617-321C-ACD2E8D1ABDD}"/>
              </a:ext>
            </a:extLst>
          </p:cNvPr>
          <p:cNvSpPr>
            <a:spLocks noGrp="1"/>
          </p:cNvSpPr>
          <p:nvPr>
            <p:ph type="pic" sz="quarter" idx="11"/>
          </p:nvPr>
        </p:nvSpPr>
        <p:spPr>
          <a:xfrm>
            <a:off x="1066797" y="367260"/>
            <a:ext cx="10058401" cy="5238750"/>
          </a:xfrm>
        </p:spPr>
        <p:txBody>
          <a:bodyPr/>
          <a:lstStyle/>
          <a:p>
            <a:endParaRPr lang="en-US"/>
          </a:p>
        </p:txBody>
      </p:sp>
      <p:sp>
        <p:nvSpPr>
          <p:cNvPr id="7" name="Text Placeholder 6">
            <a:extLst>
              <a:ext uri="{FF2B5EF4-FFF2-40B4-BE49-F238E27FC236}">
                <a16:creationId xmlns:a16="http://schemas.microsoft.com/office/drawing/2014/main" id="{5A77094E-4422-5E2E-2BEB-A6ECE56705CF}"/>
              </a:ext>
            </a:extLst>
          </p:cNvPr>
          <p:cNvSpPr>
            <a:spLocks noGrp="1"/>
          </p:cNvSpPr>
          <p:nvPr>
            <p:ph type="body" sz="quarter" idx="12"/>
          </p:nvPr>
        </p:nvSpPr>
        <p:spPr>
          <a:xfrm>
            <a:off x="2335744" y="4492152"/>
            <a:ext cx="7520509" cy="1493198"/>
          </a:xfrm>
          <a:solidFill>
            <a:srgbClr val="FFBB00"/>
          </a:solidFill>
          <a:effectLst>
            <a:outerShdw blurRad="139700" dist="38100" dir="19860000" sx="101000" sy="101000" algn="br" rotWithShape="0">
              <a:prstClr val="black">
                <a:alpha val="35000"/>
              </a:prstClr>
            </a:outerShdw>
          </a:effectLst>
        </p:spPr>
        <p:txBody>
          <a:bodyPr lIns="274320" tIns="274320" rIns="274320" bIns="274320" numCol="2" spcCol="457200">
            <a:normAutofit/>
          </a:bodyPr>
          <a:lstStyle>
            <a:lvl1pPr>
              <a:defRPr sz="1600">
                <a:solidFill>
                  <a:schemeClr val="tx1"/>
                </a:solidFill>
              </a:defRPr>
            </a:lvl1pPr>
          </a:lstStyle>
          <a:p>
            <a:pPr lvl="0"/>
            <a:r>
              <a:rPr lang="en-US" dirty="0"/>
              <a:t>Click to edit Master text styles</a:t>
            </a:r>
          </a:p>
        </p:txBody>
      </p:sp>
      <p:sp>
        <p:nvSpPr>
          <p:cNvPr id="2" name="Text Placeholder 4">
            <a:extLst>
              <a:ext uri="{FF2B5EF4-FFF2-40B4-BE49-F238E27FC236}">
                <a16:creationId xmlns:a16="http://schemas.microsoft.com/office/drawing/2014/main" id="{6B93166A-E3E1-D345-EBC3-6EE175629E66}"/>
              </a:ext>
            </a:extLst>
          </p:cNvPr>
          <p:cNvSpPr>
            <a:spLocks noGrp="1"/>
          </p:cNvSpPr>
          <p:nvPr>
            <p:ph type="body" sz="quarter" idx="17"/>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6" name="Picture Placeholder 6">
            <a:extLst>
              <a:ext uri="{FF2B5EF4-FFF2-40B4-BE49-F238E27FC236}">
                <a16:creationId xmlns:a16="http://schemas.microsoft.com/office/drawing/2014/main" id="{F63C72A5-D41E-8DF8-3AA7-28361163C778}"/>
              </a:ext>
            </a:extLst>
          </p:cNvPr>
          <p:cNvSpPr>
            <a:spLocks noGrp="1"/>
          </p:cNvSpPr>
          <p:nvPr>
            <p:ph type="pic" sz="quarter" idx="18"/>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991524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Image / Left Call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8F2BAD-4D3B-B1C5-9749-6B88B17DDF49}"/>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5" name="Picture Placeholder 4">
            <a:extLst>
              <a:ext uri="{FF2B5EF4-FFF2-40B4-BE49-F238E27FC236}">
                <a16:creationId xmlns:a16="http://schemas.microsoft.com/office/drawing/2014/main" id="{81FE5094-5A1B-5617-321C-ACD2E8D1ABDD}"/>
              </a:ext>
            </a:extLst>
          </p:cNvPr>
          <p:cNvSpPr>
            <a:spLocks noGrp="1"/>
          </p:cNvSpPr>
          <p:nvPr>
            <p:ph type="pic" sz="quarter" idx="11"/>
          </p:nvPr>
        </p:nvSpPr>
        <p:spPr>
          <a:xfrm>
            <a:off x="1317381" y="766884"/>
            <a:ext cx="9740545" cy="5140657"/>
          </a:xfrm>
        </p:spPr>
        <p:txBody>
          <a:bodyPr/>
          <a:lstStyle/>
          <a:p>
            <a:endParaRPr lang="en-US"/>
          </a:p>
        </p:txBody>
      </p:sp>
      <p:sp>
        <p:nvSpPr>
          <p:cNvPr id="7" name="Text Placeholder 6">
            <a:extLst>
              <a:ext uri="{FF2B5EF4-FFF2-40B4-BE49-F238E27FC236}">
                <a16:creationId xmlns:a16="http://schemas.microsoft.com/office/drawing/2014/main" id="{5A77094E-4422-5E2E-2BEB-A6ECE56705CF}"/>
              </a:ext>
            </a:extLst>
          </p:cNvPr>
          <p:cNvSpPr>
            <a:spLocks noGrp="1"/>
          </p:cNvSpPr>
          <p:nvPr>
            <p:ph type="body" sz="quarter" idx="12"/>
          </p:nvPr>
        </p:nvSpPr>
        <p:spPr>
          <a:xfrm>
            <a:off x="609600" y="539750"/>
            <a:ext cx="3225800" cy="2387600"/>
          </a:xfrm>
          <a:solidFill>
            <a:srgbClr val="FFBB00"/>
          </a:solidFill>
          <a:effectLst>
            <a:outerShdw blurRad="139700" dist="63500" dir="2700000" sx="101000" sy="101000" algn="tl" rotWithShape="0">
              <a:prstClr val="black">
                <a:alpha val="35000"/>
              </a:prstClr>
            </a:outerShdw>
          </a:effectLst>
        </p:spPr>
        <p:txBody>
          <a:bodyPr lIns="274320" tIns="274320" rIns="274320" bIns="274320" numCol="1" spcCol="457200" anchor="ctr" anchorCtr="0">
            <a:normAutofit/>
          </a:bodyPr>
          <a:lstStyle>
            <a:lvl1pPr>
              <a:defRPr sz="1600">
                <a:solidFill>
                  <a:schemeClr val="tx1"/>
                </a:solidFill>
              </a:defRPr>
            </a:lvl1pPr>
          </a:lstStyle>
          <a:p>
            <a:pPr lvl="0"/>
            <a:r>
              <a:rPr lang="en-US" dirty="0"/>
              <a:t>Click to edit Master text styles</a:t>
            </a:r>
          </a:p>
        </p:txBody>
      </p:sp>
      <p:sp>
        <p:nvSpPr>
          <p:cNvPr id="2" name="Text Placeholder 4">
            <a:extLst>
              <a:ext uri="{FF2B5EF4-FFF2-40B4-BE49-F238E27FC236}">
                <a16:creationId xmlns:a16="http://schemas.microsoft.com/office/drawing/2014/main" id="{A64B1F9D-4FE1-3257-FCB0-E3929B445D0A}"/>
              </a:ext>
            </a:extLst>
          </p:cNvPr>
          <p:cNvSpPr>
            <a:spLocks noGrp="1"/>
          </p:cNvSpPr>
          <p:nvPr>
            <p:ph type="body" sz="quarter" idx="17"/>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6" name="Picture Placeholder 6">
            <a:extLst>
              <a:ext uri="{FF2B5EF4-FFF2-40B4-BE49-F238E27FC236}">
                <a16:creationId xmlns:a16="http://schemas.microsoft.com/office/drawing/2014/main" id="{711C87B0-329B-3946-4B33-10C2A0D3E5A4}"/>
              </a:ext>
            </a:extLst>
          </p:cNvPr>
          <p:cNvSpPr>
            <a:spLocks noGrp="1"/>
          </p:cNvSpPr>
          <p:nvPr>
            <p:ph type="pic" sz="quarter" idx="18"/>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547184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2 Content Co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28C-BC60-2447-1615-85FF6C07BB41}"/>
              </a:ext>
            </a:extLst>
          </p:cNvPr>
          <p:cNvSpPr>
            <a:spLocks noGrp="1"/>
          </p:cNvSpPr>
          <p:nvPr>
            <p:ph type="title"/>
          </p:nvPr>
        </p:nvSpPr>
        <p:spPr>
          <a:xfrm>
            <a:off x="1066800" y="647699"/>
            <a:ext cx="10058400" cy="596309"/>
          </a:xfrm>
        </p:spPr>
        <p:txBody>
          <a:bodyPr anchor="b" anchorCtr="0">
            <a:normAutofit/>
          </a:bodyPr>
          <a:lstStyle>
            <a:lvl1pPr>
              <a:defRPr sz="3600" b="1">
                <a:solidFill>
                  <a:srgbClr val="FFBB00"/>
                </a:solidFill>
                <a:latin typeface="Proxima Nova" panose="02000506030000020004" pitchFamily="50" charset="0"/>
              </a:defRPr>
            </a:lvl1pPr>
          </a:lstStyle>
          <a:p>
            <a:endParaRPr lang="en-US" dirty="0"/>
          </a:p>
        </p:txBody>
      </p:sp>
      <p:sp>
        <p:nvSpPr>
          <p:cNvPr id="6" name="Slide Number Placeholder 5">
            <a:extLst>
              <a:ext uri="{FF2B5EF4-FFF2-40B4-BE49-F238E27FC236}">
                <a16:creationId xmlns:a16="http://schemas.microsoft.com/office/drawing/2014/main" id="{7E74E148-B7B3-F6C4-D051-AF27624B6F16}"/>
              </a:ext>
            </a:extLst>
          </p:cNvPr>
          <p:cNvSpPr>
            <a:spLocks noGrp="1"/>
          </p:cNvSpPr>
          <p:nvPr>
            <p:ph type="sldNum" sz="quarter" idx="12"/>
          </p:nvPr>
        </p:nvSpPr>
        <p:spPr/>
        <p:txBody>
          <a:bodyPr/>
          <a:lstStyle/>
          <a:p>
            <a:fld id="{BD17BDE9-F296-4D0D-A820-465FD5F88410}" type="slidenum">
              <a:rPr lang="en-US" smtClean="0"/>
              <a:t>‹#›</a:t>
            </a:fld>
            <a:endParaRPr lang="en-US"/>
          </a:p>
        </p:txBody>
      </p:sp>
      <p:sp>
        <p:nvSpPr>
          <p:cNvPr id="4" name="Text Placeholder 4">
            <a:extLst>
              <a:ext uri="{FF2B5EF4-FFF2-40B4-BE49-F238E27FC236}">
                <a16:creationId xmlns:a16="http://schemas.microsoft.com/office/drawing/2014/main" id="{9A6C5B6B-9002-CE2E-3942-AEE1D29C46EE}"/>
              </a:ext>
            </a:extLst>
          </p:cNvPr>
          <p:cNvSpPr>
            <a:spLocks noGrp="1"/>
          </p:cNvSpPr>
          <p:nvPr>
            <p:ph type="body" sz="quarter" idx="21"/>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15" name="Picture Placeholder 6">
            <a:extLst>
              <a:ext uri="{FF2B5EF4-FFF2-40B4-BE49-F238E27FC236}">
                <a16:creationId xmlns:a16="http://schemas.microsoft.com/office/drawing/2014/main" id="{8EC6048E-8B7E-3F9A-E8F5-4ACD46D63F33}"/>
              </a:ext>
            </a:extLst>
          </p:cNvPr>
          <p:cNvSpPr>
            <a:spLocks noGrp="1"/>
          </p:cNvSpPr>
          <p:nvPr>
            <p:ph type="pic" sz="quarter" idx="18"/>
          </p:nvPr>
        </p:nvSpPr>
        <p:spPr>
          <a:xfrm>
            <a:off x="9189245" y="6289673"/>
            <a:ext cx="2882900" cy="431800"/>
          </a:xfrm>
        </p:spPr>
        <p:txBody>
          <a:bodyPr/>
          <a:lstStyle/>
          <a:p>
            <a:endParaRPr lang="en-US"/>
          </a:p>
        </p:txBody>
      </p:sp>
      <p:sp>
        <p:nvSpPr>
          <p:cNvPr id="5" name="Content Placeholder 4">
            <a:extLst>
              <a:ext uri="{FF2B5EF4-FFF2-40B4-BE49-F238E27FC236}">
                <a16:creationId xmlns:a16="http://schemas.microsoft.com/office/drawing/2014/main" id="{26B183BE-6C86-4169-D558-3B85192BCDEF}"/>
              </a:ext>
            </a:extLst>
          </p:cNvPr>
          <p:cNvSpPr>
            <a:spLocks noGrp="1"/>
          </p:cNvSpPr>
          <p:nvPr>
            <p:ph sz="quarter" idx="22"/>
          </p:nvPr>
        </p:nvSpPr>
        <p:spPr>
          <a:xfrm>
            <a:off x="1066800" y="1485900"/>
            <a:ext cx="4872038"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4AA00567-279F-0C57-B81B-1E2151AD99A3}"/>
              </a:ext>
            </a:extLst>
          </p:cNvPr>
          <p:cNvSpPr>
            <a:spLocks noGrp="1"/>
          </p:cNvSpPr>
          <p:nvPr>
            <p:ph sz="quarter" idx="23"/>
          </p:nvPr>
        </p:nvSpPr>
        <p:spPr>
          <a:xfrm>
            <a:off x="6255488" y="1485900"/>
            <a:ext cx="4872038"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14551"/>
      </p:ext>
    </p:extLst>
  </p:cSld>
  <p:clrMapOvr>
    <a:masterClrMapping/>
  </p:clrMapOvr>
  <p:extLst>
    <p:ext uri="{DCECCB84-F9BA-43D5-87BE-67443E8EF086}">
      <p15:sldGuideLst xmlns:p15="http://schemas.microsoft.com/office/powerpoint/2012/main">
        <p15:guide id="1" orient="horz" pos="9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E84CF09-59D6-0A27-B8C1-2A9E96FC2BEE}"/>
              </a:ext>
            </a:extLst>
          </p:cNvPr>
          <p:cNvSpPr>
            <a:spLocks noGrp="1"/>
          </p:cNvSpPr>
          <p:nvPr>
            <p:ph type="pic" sz="quarter" idx="15"/>
          </p:nvPr>
        </p:nvSpPr>
        <p:spPr>
          <a:xfrm>
            <a:off x="6096001" y="0"/>
            <a:ext cx="6096000" cy="6858000"/>
          </a:xfrm>
          <a:ln w="3175">
            <a:noFill/>
          </a:ln>
        </p:spPr>
        <p:txBody>
          <a:bodyPr>
            <a:noAutofit/>
          </a:bodyPr>
          <a:lstStyle>
            <a:lvl1pPr>
              <a:defRPr>
                <a:ln>
                  <a:noFill/>
                </a:ln>
              </a:defRPr>
            </a:lvl1pPr>
          </a:lstStyle>
          <a:p>
            <a:endParaRPr lang="en-US"/>
          </a:p>
        </p:txBody>
      </p:sp>
      <p:sp>
        <p:nvSpPr>
          <p:cNvPr id="7" name="Picture Placeholder 6">
            <a:extLst>
              <a:ext uri="{FF2B5EF4-FFF2-40B4-BE49-F238E27FC236}">
                <a16:creationId xmlns:a16="http://schemas.microsoft.com/office/drawing/2014/main" id="{A6A033F6-5DA2-6021-F292-3DF4CF6F78B7}"/>
              </a:ext>
            </a:extLst>
          </p:cNvPr>
          <p:cNvSpPr>
            <a:spLocks noGrp="1"/>
          </p:cNvSpPr>
          <p:nvPr>
            <p:ph type="pic" sz="quarter" idx="14"/>
          </p:nvPr>
        </p:nvSpPr>
        <p:spPr>
          <a:xfrm>
            <a:off x="857005" y="5327766"/>
            <a:ext cx="3055937" cy="508000"/>
          </a:xfrm>
        </p:spPr>
        <p:txBody>
          <a:bodyPr>
            <a:normAutofit/>
          </a:bodyPr>
          <a:lstStyle/>
          <a:p>
            <a:endParaRPr lang="en-US"/>
          </a:p>
        </p:txBody>
      </p:sp>
      <p:sp>
        <p:nvSpPr>
          <p:cNvPr id="2" name="Title 1">
            <a:extLst>
              <a:ext uri="{FF2B5EF4-FFF2-40B4-BE49-F238E27FC236}">
                <a16:creationId xmlns:a16="http://schemas.microsoft.com/office/drawing/2014/main" id="{ED9CBB9D-736D-6ADB-8041-F33E5ECC8B5B}"/>
              </a:ext>
            </a:extLst>
          </p:cNvPr>
          <p:cNvSpPr>
            <a:spLocks noGrp="1"/>
          </p:cNvSpPr>
          <p:nvPr>
            <p:ph type="ctrTitle"/>
          </p:nvPr>
        </p:nvSpPr>
        <p:spPr>
          <a:xfrm>
            <a:off x="857005" y="1886607"/>
            <a:ext cx="4560277" cy="2052612"/>
          </a:xfrm>
          <a:noFill/>
        </p:spPr>
        <p:txBody>
          <a:bodyPr lIns="228600" rIns="228600" anchor="b">
            <a:normAutofit/>
          </a:bodyPr>
          <a:lstStyle>
            <a:lvl1pPr algn="l">
              <a:defRPr sz="3200">
                <a:latin typeface="Proxima Nova" panose="02000506030000020004"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C9A2D423-A880-C1F3-81C5-FDCDBDB73E08}"/>
              </a:ext>
            </a:extLst>
          </p:cNvPr>
          <p:cNvSpPr>
            <a:spLocks noGrp="1"/>
          </p:cNvSpPr>
          <p:nvPr>
            <p:ph type="subTitle" idx="1"/>
          </p:nvPr>
        </p:nvSpPr>
        <p:spPr>
          <a:xfrm>
            <a:off x="858247" y="3939219"/>
            <a:ext cx="4560277" cy="653802"/>
          </a:xfrm>
          <a:noFill/>
        </p:spPr>
        <p:txBody>
          <a:bodyPr lIns="228600" rIns="228600">
            <a:normAutofit/>
          </a:bodyPr>
          <a:lstStyle>
            <a:lvl1pPr marL="0" indent="0" algn="l">
              <a:buNone/>
              <a:defRPr sz="2000" b="0">
                <a:solidFill>
                  <a:schemeClr val="bg1">
                    <a:lumMod val="95000"/>
                  </a:schemeClr>
                </a:solidFill>
                <a:latin typeface="Proxima Nova"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26834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10" name="Text Placeholder 9">
            <a:extLst>
              <a:ext uri="{FF2B5EF4-FFF2-40B4-BE49-F238E27FC236}">
                <a16:creationId xmlns:a16="http://schemas.microsoft.com/office/drawing/2014/main" id="{54F15553-554A-FB2C-DB30-2643E18894D7}"/>
              </a:ext>
            </a:extLst>
          </p:cNvPr>
          <p:cNvSpPr>
            <a:spLocks noGrp="1"/>
          </p:cNvSpPr>
          <p:nvPr>
            <p:ph type="body" sz="quarter" idx="17"/>
          </p:nvPr>
        </p:nvSpPr>
        <p:spPr>
          <a:xfrm>
            <a:off x="1066800" y="1520825"/>
            <a:ext cx="4566858"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FAF30CA4-C7E6-E2DA-93A6-3274B252B38C}"/>
              </a:ext>
            </a:extLst>
          </p:cNvPr>
          <p:cNvSpPr>
            <a:spLocks noGrp="1"/>
          </p:cNvSpPr>
          <p:nvPr>
            <p:ph type="body" sz="quarter" idx="18"/>
          </p:nvPr>
        </p:nvSpPr>
        <p:spPr>
          <a:xfrm>
            <a:off x="6558342" y="1520825"/>
            <a:ext cx="4566858" cy="3724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4">
            <a:extLst>
              <a:ext uri="{FF2B5EF4-FFF2-40B4-BE49-F238E27FC236}">
                <a16:creationId xmlns:a16="http://schemas.microsoft.com/office/drawing/2014/main" id="{FDCF9A3B-7E5B-56D4-E5DC-A51D26960AB1}"/>
              </a:ext>
            </a:extLst>
          </p:cNvPr>
          <p:cNvSpPr>
            <a:spLocks noGrp="1"/>
          </p:cNvSpPr>
          <p:nvPr>
            <p:ph type="body" sz="quarter" idx="19"/>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6ED6AB2A-4BD9-EE82-26C3-83AAE27FB4C4}"/>
              </a:ext>
            </a:extLst>
          </p:cNvPr>
          <p:cNvSpPr>
            <a:spLocks noGrp="1"/>
          </p:cNvSpPr>
          <p:nvPr>
            <p:ph type="title"/>
          </p:nvPr>
        </p:nvSpPr>
        <p:spPr>
          <a:xfrm>
            <a:off x="1066800" y="647700"/>
            <a:ext cx="10058400" cy="585788"/>
          </a:xfrm>
        </p:spPr>
        <p:txBody>
          <a:bodyPr anchor="b" anchorCtr="0">
            <a:normAutofit/>
          </a:bodyPr>
          <a:lstStyle>
            <a:lvl1pPr>
              <a:defRPr sz="3600" b="1">
                <a:solidFill>
                  <a:srgbClr val="FFBB00"/>
                </a:solidFill>
                <a:latin typeface="Proxima Nova" panose="02000506030000020004" pitchFamily="50" charset="0"/>
              </a:defRPr>
            </a:lvl1pPr>
          </a:lstStyle>
          <a:p>
            <a:endParaRPr lang="en-US" dirty="0"/>
          </a:p>
        </p:txBody>
      </p:sp>
      <p:sp>
        <p:nvSpPr>
          <p:cNvPr id="5" name="Picture Placeholder 6">
            <a:extLst>
              <a:ext uri="{FF2B5EF4-FFF2-40B4-BE49-F238E27FC236}">
                <a16:creationId xmlns:a16="http://schemas.microsoft.com/office/drawing/2014/main" id="{F4C6DC3B-D482-526A-7AD0-B0A92A22F118}"/>
              </a:ext>
            </a:extLst>
          </p:cNvPr>
          <p:cNvSpPr>
            <a:spLocks noGrp="1"/>
          </p:cNvSpPr>
          <p:nvPr>
            <p:ph type="pic" sz="quarter" idx="20"/>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1878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1 imag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38F72-D14D-F655-25A5-B52AAF0A233C}"/>
              </a:ext>
            </a:extLst>
          </p:cNvPr>
          <p:cNvSpPr/>
          <p:nvPr userDrawn="1"/>
        </p:nvSpPr>
        <p:spPr>
          <a:xfrm>
            <a:off x="609601" y="0"/>
            <a:ext cx="5486400" cy="6858000"/>
          </a:xfrm>
          <a:prstGeom prst="rect">
            <a:avLst/>
          </a:prstGeom>
          <a:gradFill>
            <a:gsLst>
              <a:gs pos="0">
                <a:srgbClr val="CC9900"/>
              </a:gs>
              <a:gs pos="100000">
                <a:srgbClr val="FFBB00"/>
              </a:gs>
              <a:gs pos="44000">
                <a:srgbClr val="FF990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6801" y="1349625"/>
            <a:ext cx="4578349" cy="3182486"/>
          </a:xfrm>
        </p:spPr>
        <p:txBody>
          <a:bodyPr wrap="square" anchor="t" anchorCtr="0">
            <a:normAutofit/>
          </a:bodyPr>
          <a:lstStyle>
            <a:lvl1pPr>
              <a:lnSpc>
                <a:spcPct val="125000"/>
              </a:lnSpc>
              <a:defRPr sz="2400">
                <a:solidFill>
                  <a:schemeClr val="tx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F29F02B4-689E-281B-6F46-2E08851C0502}"/>
              </a:ext>
            </a:extLst>
          </p:cNvPr>
          <p:cNvSpPr>
            <a:spLocks noGrp="1"/>
          </p:cNvSpPr>
          <p:nvPr>
            <p:ph type="body" sz="quarter" idx="17"/>
          </p:nvPr>
        </p:nvSpPr>
        <p:spPr>
          <a:xfrm>
            <a:off x="6788150" y="1349625"/>
            <a:ext cx="4337050" cy="436537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E7531C19-974F-9E37-76EB-45C4D2474F13}"/>
              </a:ext>
            </a:extLst>
          </p:cNvPr>
          <p:cNvCxnSpPr/>
          <p:nvPr userDrawn="1"/>
        </p:nvCxnSpPr>
        <p:spPr>
          <a:xfrm>
            <a:off x="1066800" y="894326"/>
            <a:ext cx="798786" cy="0"/>
          </a:xfrm>
          <a:prstGeom prst="line">
            <a:avLst/>
          </a:prstGeom>
          <a:ln w="38100">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6B08F446-3AA3-1B0B-8C71-995AEA41695D}"/>
              </a:ext>
            </a:extLst>
          </p:cNvPr>
          <p:cNvSpPr>
            <a:spLocks noGrp="1"/>
          </p:cNvSpPr>
          <p:nvPr>
            <p:ph type="body" sz="quarter" idx="18"/>
          </p:nvPr>
        </p:nvSpPr>
        <p:spPr>
          <a:xfrm>
            <a:off x="1066800" y="4617014"/>
            <a:ext cx="4578348" cy="738187"/>
          </a:xfrm>
        </p:spPr>
        <p:txBody>
          <a:bodyPr/>
          <a:lstStyle>
            <a:lvl1pPr algn="r">
              <a:spcBef>
                <a:spcPts val="0"/>
              </a:spcBef>
              <a:defRPr sz="1400">
                <a:solidFill>
                  <a:schemeClr val="bg1"/>
                </a:solidFill>
              </a:defRPr>
            </a:lvl1pPr>
            <a:lvl2pPr algn="r">
              <a:defRPr/>
            </a:lvl2pPr>
            <a:lvl3pPr algn="r">
              <a:defRPr/>
            </a:lvl3pPr>
            <a:lvl4pPr algn="r">
              <a:defRPr/>
            </a:lvl4pPr>
            <a:lvl5pPr algn="r">
              <a:defRPr/>
            </a:lvl5pPr>
          </a:lstStyle>
          <a:p>
            <a:pPr lvl="0"/>
            <a:r>
              <a:rPr lang="en-US" dirty="0"/>
              <a:t>Click to edit Master text styles</a:t>
            </a:r>
          </a:p>
        </p:txBody>
      </p:sp>
      <p:grpSp>
        <p:nvGrpSpPr>
          <p:cNvPr id="15" name="Group 14">
            <a:extLst>
              <a:ext uri="{FF2B5EF4-FFF2-40B4-BE49-F238E27FC236}">
                <a16:creationId xmlns:a16="http://schemas.microsoft.com/office/drawing/2014/main" id="{B95B352C-63FF-A4A6-FBF5-009AE003D642}"/>
              </a:ext>
            </a:extLst>
          </p:cNvPr>
          <p:cNvGrpSpPr/>
          <p:nvPr userDrawn="1"/>
        </p:nvGrpSpPr>
        <p:grpSpPr>
          <a:xfrm>
            <a:off x="609601" y="5508375"/>
            <a:ext cx="1504123" cy="2230188"/>
            <a:chOff x="6213475" y="-204788"/>
            <a:chExt cx="3857625" cy="5719763"/>
          </a:xfrm>
          <a:solidFill>
            <a:srgbClr val="FFFFFF">
              <a:alpha val="12941"/>
            </a:srgbClr>
          </a:solidFill>
        </p:grpSpPr>
        <p:sp>
          <p:nvSpPr>
            <p:cNvPr id="16" name="Freeform 7">
              <a:extLst>
                <a:ext uri="{FF2B5EF4-FFF2-40B4-BE49-F238E27FC236}">
                  <a16:creationId xmlns:a16="http://schemas.microsoft.com/office/drawing/2014/main" id="{F528ED84-662D-C453-756E-818CE4504F77}"/>
                </a:ext>
              </a:extLst>
            </p:cNvPr>
            <p:cNvSpPr>
              <a:spLocks/>
            </p:cNvSpPr>
            <p:nvPr userDrawn="1"/>
          </p:nvSpPr>
          <p:spPr bwMode="auto">
            <a:xfrm>
              <a:off x="7927975" y="936625"/>
              <a:ext cx="428625" cy="2003425"/>
            </a:xfrm>
            <a:custGeom>
              <a:avLst/>
              <a:gdLst>
                <a:gd name="T0" fmla="*/ 0 w 270"/>
                <a:gd name="T1" fmla="*/ 0 h 1262"/>
                <a:gd name="T2" fmla="*/ 0 w 270"/>
                <a:gd name="T3" fmla="*/ 1082 h 1262"/>
                <a:gd name="T4" fmla="*/ 270 w 270"/>
                <a:gd name="T5" fmla="*/ 1262 h 1262"/>
                <a:gd name="T6" fmla="*/ 270 w 270"/>
                <a:gd name="T7" fmla="*/ 180 h 1262"/>
                <a:gd name="T8" fmla="*/ 0 w 270"/>
                <a:gd name="T9" fmla="*/ 0 h 1262"/>
              </a:gdLst>
              <a:ahLst/>
              <a:cxnLst>
                <a:cxn ang="0">
                  <a:pos x="T0" y="T1"/>
                </a:cxn>
                <a:cxn ang="0">
                  <a:pos x="T2" y="T3"/>
                </a:cxn>
                <a:cxn ang="0">
                  <a:pos x="T4" y="T5"/>
                </a:cxn>
                <a:cxn ang="0">
                  <a:pos x="T6" y="T7"/>
                </a:cxn>
                <a:cxn ang="0">
                  <a:pos x="T8" y="T9"/>
                </a:cxn>
              </a:cxnLst>
              <a:rect l="0" t="0" r="r" b="b"/>
              <a:pathLst>
                <a:path w="270" h="1262">
                  <a:moveTo>
                    <a:pt x="0" y="0"/>
                  </a:moveTo>
                  <a:lnTo>
                    <a:pt x="0" y="1082"/>
                  </a:lnTo>
                  <a:lnTo>
                    <a:pt x="270" y="1262"/>
                  </a:lnTo>
                  <a:lnTo>
                    <a:pt x="270"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9E7D1F83-06DE-E173-9A4E-1EDDDD33ADEC}"/>
                </a:ext>
              </a:extLst>
            </p:cNvPr>
            <p:cNvSpPr>
              <a:spLocks/>
            </p:cNvSpPr>
            <p:nvPr userDrawn="1"/>
          </p:nvSpPr>
          <p:spPr bwMode="auto">
            <a:xfrm>
              <a:off x="7497763" y="2366962"/>
              <a:ext cx="430213" cy="3148013"/>
            </a:xfrm>
            <a:custGeom>
              <a:avLst/>
              <a:gdLst>
                <a:gd name="T0" fmla="*/ 0 w 271"/>
                <a:gd name="T1" fmla="*/ 0 h 1983"/>
                <a:gd name="T2" fmla="*/ 2 w 271"/>
                <a:gd name="T3" fmla="*/ 1801 h 1983"/>
                <a:gd name="T4" fmla="*/ 271 w 271"/>
                <a:gd name="T5" fmla="*/ 1983 h 1983"/>
                <a:gd name="T6" fmla="*/ 271 w 271"/>
                <a:gd name="T7" fmla="*/ 181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2" y="1801"/>
                  </a:lnTo>
                  <a:lnTo>
                    <a:pt x="271" y="1983"/>
                  </a:lnTo>
                  <a:lnTo>
                    <a:pt x="271" y="1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98B1A492-BB82-3891-D3C7-8F85EB5B085A}"/>
                </a:ext>
              </a:extLst>
            </p:cNvPr>
            <p:cNvSpPr>
              <a:spLocks/>
            </p:cNvSpPr>
            <p:nvPr userDrawn="1"/>
          </p:nvSpPr>
          <p:spPr bwMode="auto">
            <a:xfrm>
              <a:off x="6642100" y="1795462"/>
              <a:ext cx="430213" cy="3144838"/>
            </a:xfrm>
            <a:custGeom>
              <a:avLst/>
              <a:gdLst>
                <a:gd name="T0" fmla="*/ 0 w 271"/>
                <a:gd name="T1" fmla="*/ 0 h 1981"/>
                <a:gd name="T2" fmla="*/ 0 w 271"/>
                <a:gd name="T3" fmla="*/ 1802 h 1981"/>
                <a:gd name="T4" fmla="*/ 271 w 271"/>
                <a:gd name="T5" fmla="*/ 1981 h 1981"/>
                <a:gd name="T6" fmla="*/ 271 w 271"/>
                <a:gd name="T7" fmla="*/ 180 h 1981"/>
                <a:gd name="T8" fmla="*/ 0 w 271"/>
                <a:gd name="T9" fmla="*/ 0 h 1981"/>
              </a:gdLst>
              <a:ahLst/>
              <a:cxnLst>
                <a:cxn ang="0">
                  <a:pos x="T0" y="T1"/>
                </a:cxn>
                <a:cxn ang="0">
                  <a:pos x="T2" y="T3"/>
                </a:cxn>
                <a:cxn ang="0">
                  <a:pos x="T4" y="T5"/>
                </a:cxn>
                <a:cxn ang="0">
                  <a:pos x="T6" y="T7"/>
                </a:cxn>
                <a:cxn ang="0">
                  <a:pos x="T8" y="T9"/>
                </a:cxn>
              </a:cxnLst>
              <a:rect l="0" t="0" r="r" b="b"/>
              <a:pathLst>
                <a:path w="271" h="1981">
                  <a:moveTo>
                    <a:pt x="0" y="0"/>
                  </a:moveTo>
                  <a:lnTo>
                    <a:pt x="0" y="1802"/>
                  </a:lnTo>
                  <a:lnTo>
                    <a:pt x="271" y="1981"/>
                  </a:lnTo>
                  <a:lnTo>
                    <a:pt x="271"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99180D03-2638-1047-A875-BD0F7B03B0C4}"/>
                </a:ext>
              </a:extLst>
            </p:cNvPr>
            <p:cNvSpPr>
              <a:spLocks/>
            </p:cNvSpPr>
            <p:nvPr userDrawn="1"/>
          </p:nvSpPr>
          <p:spPr bwMode="auto">
            <a:xfrm>
              <a:off x="7072313" y="-204788"/>
              <a:ext cx="425450" cy="2571750"/>
            </a:xfrm>
            <a:custGeom>
              <a:avLst/>
              <a:gdLst>
                <a:gd name="T0" fmla="*/ 0 w 268"/>
                <a:gd name="T1" fmla="*/ 0 h 1620"/>
                <a:gd name="T2" fmla="*/ 0 w 268"/>
                <a:gd name="T3" fmla="*/ 0 h 1620"/>
                <a:gd name="T4" fmla="*/ 0 w 268"/>
                <a:gd name="T5" fmla="*/ 1440 h 1620"/>
                <a:gd name="T6" fmla="*/ 268 w 268"/>
                <a:gd name="T7" fmla="*/ 1620 h 1620"/>
                <a:gd name="T8" fmla="*/ 268 w 268"/>
                <a:gd name="T9" fmla="*/ 180 h 1620"/>
                <a:gd name="T10" fmla="*/ 0 w 268"/>
                <a:gd name="T11" fmla="*/ 0 h 1620"/>
              </a:gdLst>
              <a:ahLst/>
              <a:cxnLst>
                <a:cxn ang="0">
                  <a:pos x="T0" y="T1"/>
                </a:cxn>
                <a:cxn ang="0">
                  <a:pos x="T2" y="T3"/>
                </a:cxn>
                <a:cxn ang="0">
                  <a:pos x="T4" y="T5"/>
                </a:cxn>
                <a:cxn ang="0">
                  <a:pos x="T6" y="T7"/>
                </a:cxn>
                <a:cxn ang="0">
                  <a:pos x="T8" y="T9"/>
                </a:cxn>
                <a:cxn ang="0">
                  <a:pos x="T10" y="T11"/>
                </a:cxn>
              </a:cxnLst>
              <a:rect l="0" t="0" r="r" b="b"/>
              <a:pathLst>
                <a:path w="268" h="1620">
                  <a:moveTo>
                    <a:pt x="0" y="0"/>
                  </a:moveTo>
                  <a:lnTo>
                    <a:pt x="0" y="0"/>
                  </a:lnTo>
                  <a:lnTo>
                    <a:pt x="0" y="1440"/>
                  </a:lnTo>
                  <a:lnTo>
                    <a:pt x="268" y="1620"/>
                  </a:lnTo>
                  <a:lnTo>
                    <a:pt x="268"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0A8AD9CB-F46E-9438-56E2-132AD2FC9D0E}"/>
                </a:ext>
              </a:extLst>
            </p:cNvPr>
            <p:cNvSpPr>
              <a:spLocks/>
            </p:cNvSpPr>
            <p:nvPr userDrawn="1"/>
          </p:nvSpPr>
          <p:spPr bwMode="auto">
            <a:xfrm>
              <a:off x="9642475" y="1509712"/>
              <a:ext cx="428625" cy="2005013"/>
            </a:xfrm>
            <a:custGeom>
              <a:avLst/>
              <a:gdLst>
                <a:gd name="T0" fmla="*/ 0 w 270"/>
                <a:gd name="T1" fmla="*/ 0 h 1263"/>
                <a:gd name="T2" fmla="*/ 2 w 270"/>
                <a:gd name="T3" fmla="*/ 1083 h 1263"/>
                <a:gd name="T4" fmla="*/ 270 w 270"/>
                <a:gd name="T5" fmla="*/ 1263 h 1263"/>
                <a:gd name="T6" fmla="*/ 270 w 270"/>
                <a:gd name="T7" fmla="*/ 1263 h 1263"/>
                <a:gd name="T8" fmla="*/ 270 w 270"/>
                <a:gd name="T9" fmla="*/ 1261 h 1263"/>
                <a:gd name="T10" fmla="*/ 270 w 270"/>
                <a:gd name="T11" fmla="*/ 180 h 1263"/>
                <a:gd name="T12" fmla="*/ 0 w 27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270" h="1263">
                  <a:moveTo>
                    <a:pt x="0" y="0"/>
                  </a:moveTo>
                  <a:lnTo>
                    <a:pt x="2" y="1083"/>
                  </a:lnTo>
                  <a:lnTo>
                    <a:pt x="270" y="1263"/>
                  </a:lnTo>
                  <a:lnTo>
                    <a:pt x="270" y="1263"/>
                  </a:lnTo>
                  <a:lnTo>
                    <a:pt x="270" y="1261"/>
                  </a:lnTo>
                  <a:lnTo>
                    <a:pt x="270"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a:extLst>
                <a:ext uri="{FF2B5EF4-FFF2-40B4-BE49-F238E27FC236}">
                  <a16:creationId xmlns:a16="http://schemas.microsoft.com/office/drawing/2014/main" id="{8753E4F6-FD58-F752-12E9-8CCF241B3EA9}"/>
                </a:ext>
              </a:extLst>
            </p:cNvPr>
            <p:cNvSpPr>
              <a:spLocks/>
            </p:cNvSpPr>
            <p:nvPr userDrawn="1"/>
          </p:nvSpPr>
          <p:spPr bwMode="auto">
            <a:xfrm>
              <a:off x="6213475" y="365125"/>
              <a:ext cx="428625" cy="1430338"/>
            </a:xfrm>
            <a:custGeom>
              <a:avLst/>
              <a:gdLst>
                <a:gd name="T0" fmla="*/ 0 w 270"/>
                <a:gd name="T1" fmla="*/ 0 h 901"/>
                <a:gd name="T2" fmla="*/ 0 w 270"/>
                <a:gd name="T3" fmla="*/ 721 h 901"/>
                <a:gd name="T4" fmla="*/ 270 w 270"/>
                <a:gd name="T5" fmla="*/ 901 h 901"/>
                <a:gd name="T6" fmla="*/ 270 w 270"/>
                <a:gd name="T7" fmla="*/ 180 h 901"/>
                <a:gd name="T8" fmla="*/ 0 w 270"/>
                <a:gd name="T9" fmla="*/ 0 h 901"/>
              </a:gdLst>
              <a:ahLst/>
              <a:cxnLst>
                <a:cxn ang="0">
                  <a:pos x="T0" y="T1"/>
                </a:cxn>
                <a:cxn ang="0">
                  <a:pos x="T2" y="T3"/>
                </a:cxn>
                <a:cxn ang="0">
                  <a:pos x="T4" y="T5"/>
                </a:cxn>
                <a:cxn ang="0">
                  <a:pos x="T6" y="T7"/>
                </a:cxn>
                <a:cxn ang="0">
                  <a:pos x="T8" y="T9"/>
                </a:cxn>
              </a:cxnLst>
              <a:rect l="0" t="0" r="r" b="b"/>
              <a:pathLst>
                <a:path w="270" h="901">
                  <a:moveTo>
                    <a:pt x="0" y="0"/>
                  </a:moveTo>
                  <a:lnTo>
                    <a:pt x="0" y="721"/>
                  </a:lnTo>
                  <a:lnTo>
                    <a:pt x="270" y="901"/>
                  </a:lnTo>
                  <a:lnTo>
                    <a:pt x="270"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a:extLst>
                <a:ext uri="{FF2B5EF4-FFF2-40B4-BE49-F238E27FC236}">
                  <a16:creationId xmlns:a16="http://schemas.microsoft.com/office/drawing/2014/main" id="{9B9FA5EF-8BB2-7B5B-555F-912E7EEB0775}"/>
                </a:ext>
              </a:extLst>
            </p:cNvPr>
            <p:cNvSpPr>
              <a:spLocks/>
            </p:cNvSpPr>
            <p:nvPr userDrawn="1"/>
          </p:nvSpPr>
          <p:spPr bwMode="auto">
            <a:xfrm>
              <a:off x="8786813" y="2654300"/>
              <a:ext cx="425450" cy="857250"/>
            </a:xfrm>
            <a:custGeom>
              <a:avLst/>
              <a:gdLst>
                <a:gd name="T0" fmla="*/ 0 w 268"/>
                <a:gd name="T1" fmla="*/ 0 h 540"/>
                <a:gd name="T2" fmla="*/ 0 w 268"/>
                <a:gd name="T3" fmla="*/ 360 h 540"/>
                <a:gd name="T4" fmla="*/ 268 w 268"/>
                <a:gd name="T5" fmla="*/ 540 h 540"/>
                <a:gd name="T6" fmla="*/ 268 w 268"/>
                <a:gd name="T7" fmla="*/ 540 h 540"/>
                <a:gd name="T8" fmla="*/ 268 w 268"/>
                <a:gd name="T9" fmla="*/ 180 h 540"/>
                <a:gd name="T10" fmla="*/ 0 w 268"/>
                <a:gd name="T11" fmla="*/ 0 h 540"/>
              </a:gdLst>
              <a:ahLst/>
              <a:cxnLst>
                <a:cxn ang="0">
                  <a:pos x="T0" y="T1"/>
                </a:cxn>
                <a:cxn ang="0">
                  <a:pos x="T2" y="T3"/>
                </a:cxn>
                <a:cxn ang="0">
                  <a:pos x="T4" y="T5"/>
                </a:cxn>
                <a:cxn ang="0">
                  <a:pos x="T6" y="T7"/>
                </a:cxn>
                <a:cxn ang="0">
                  <a:pos x="T8" y="T9"/>
                </a:cxn>
                <a:cxn ang="0">
                  <a:pos x="T10" y="T11"/>
                </a:cxn>
              </a:cxnLst>
              <a:rect l="0" t="0" r="r" b="b"/>
              <a:pathLst>
                <a:path w="268" h="540">
                  <a:moveTo>
                    <a:pt x="0" y="0"/>
                  </a:moveTo>
                  <a:lnTo>
                    <a:pt x="0" y="360"/>
                  </a:lnTo>
                  <a:lnTo>
                    <a:pt x="268" y="540"/>
                  </a:lnTo>
                  <a:lnTo>
                    <a:pt x="268" y="540"/>
                  </a:lnTo>
                  <a:lnTo>
                    <a:pt x="268" y="1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icture Placeholder 6">
            <a:extLst>
              <a:ext uri="{FF2B5EF4-FFF2-40B4-BE49-F238E27FC236}">
                <a16:creationId xmlns:a16="http://schemas.microsoft.com/office/drawing/2014/main" id="{9C22CED7-F780-A866-BBA9-BE1831288948}"/>
              </a:ext>
            </a:extLst>
          </p:cNvPr>
          <p:cNvSpPr>
            <a:spLocks noGrp="1"/>
          </p:cNvSpPr>
          <p:nvPr>
            <p:ph type="pic" sz="quarter" idx="14"/>
          </p:nvPr>
        </p:nvSpPr>
        <p:spPr>
          <a:xfrm>
            <a:off x="9309100" y="6350000"/>
            <a:ext cx="2882900" cy="431800"/>
          </a:xfrm>
        </p:spPr>
        <p:txBody>
          <a:bodyPr/>
          <a:lstStyle/>
          <a:p>
            <a:endParaRPr lang="en-US"/>
          </a:p>
        </p:txBody>
      </p:sp>
    </p:spTree>
    <p:extLst>
      <p:ext uri="{BB962C8B-B14F-4D97-AF65-F5344CB8AC3E}">
        <p14:creationId xmlns:p14="http://schemas.microsoft.com/office/powerpoint/2010/main" val="596979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4 images and 4 tex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17" name="Content Placeholder 16">
            <a:extLst>
              <a:ext uri="{FF2B5EF4-FFF2-40B4-BE49-F238E27FC236}">
                <a16:creationId xmlns:a16="http://schemas.microsoft.com/office/drawing/2014/main" id="{DD5D9875-C749-127D-C6D9-85AC25494D14}"/>
              </a:ext>
            </a:extLst>
          </p:cNvPr>
          <p:cNvSpPr>
            <a:spLocks noGrp="1"/>
          </p:cNvSpPr>
          <p:nvPr>
            <p:ph sz="quarter" idx="27" hasCustomPrompt="1"/>
          </p:nvPr>
        </p:nvSpPr>
        <p:spPr>
          <a:xfrm>
            <a:off x="1068498" y="1863545"/>
            <a:ext cx="2220510" cy="1371600"/>
          </a:xfrm>
        </p:spPr>
        <p:txBody>
          <a:bodyPr tIns="0" bIns="0" anchor="b" anchorCtr="0">
            <a:normAutofit/>
          </a:bodyPr>
          <a:lstStyle>
            <a:lvl1pPr algn="l">
              <a:spcBef>
                <a:spcPts val="0"/>
              </a:spcBef>
              <a:defRPr sz="7200">
                <a:solidFill>
                  <a:srgbClr val="FFBB00"/>
                </a:solidFill>
              </a:defRPr>
            </a:lvl1pPr>
          </a:lstStyle>
          <a:p>
            <a:pPr lvl="0"/>
            <a:r>
              <a:rPr lang="en-US" dirty="0"/>
              <a:t>1</a:t>
            </a:r>
          </a:p>
        </p:txBody>
      </p:sp>
      <p:sp>
        <p:nvSpPr>
          <p:cNvPr id="20" name="Content Placeholder 16">
            <a:extLst>
              <a:ext uri="{FF2B5EF4-FFF2-40B4-BE49-F238E27FC236}">
                <a16:creationId xmlns:a16="http://schemas.microsoft.com/office/drawing/2014/main" id="{91B61B2C-EE2C-5254-09D9-3424B40B7F16}"/>
              </a:ext>
            </a:extLst>
          </p:cNvPr>
          <p:cNvSpPr>
            <a:spLocks noGrp="1"/>
          </p:cNvSpPr>
          <p:nvPr>
            <p:ph sz="quarter" idx="30" hasCustomPrompt="1"/>
          </p:nvPr>
        </p:nvSpPr>
        <p:spPr>
          <a:xfrm>
            <a:off x="3633863" y="1873978"/>
            <a:ext cx="2203211" cy="1361167"/>
          </a:xfrm>
        </p:spPr>
        <p:txBody>
          <a:bodyPr tIns="0" bIns="0" anchor="b" anchorCtr="0">
            <a:normAutofit/>
          </a:bodyPr>
          <a:lstStyle>
            <a:lvl1pPr algn="l">
              <a:spcBef>
                <a:spcPts val="0"/>
              </a:spcBef>
              <a:defRPr sz="7200">
                <a:solidFill>
                  <a:srgbClr val="FFBB00"/>
                </a:solidFill>
              </a:defRPr>
            </a:lvl1pPr>
          </a:lstStyle>
          <a:p>
            <a:pPr lvl="0"/>
            <a:r>
              <a:rPr lang="en-US" dirty="0"/>
              <a:t>2</a:t>
            </a:r>
          </a:p>
        </p:txBody>
      </p:sp>
      <p:sp>
        <p:nvSpPr>
          <p:cNvPr id="23" name="Content Placeholder 16">
            <a:extLst>
              <a:ext uri="{FF2B5EF4-FFF2-40B4-BE49-F238E27FC236}">
                <a16:creationId xmlns:a16="http://schemas.microsoft.com/office/drawing/2014/main" id="{4924D19D-92A8-69F6-F331-E8E37DA9642B}"/>
              </a:ext>
            </a:extLst>
          </p:cNvPr>
          <p:cNvSpPr>
            <a:spLocks noGrp="1"/>
          </p:cNvSpPr>
          <p:nvPr>
            <p:ph sz="quarter" idx="33" hasCustomPrompt="1"/>
          </p:nvPr>
        </p:nvSpPr>
        <p:spPr>
          <a:xfrm>
            <a:off x="6222383" y="1867882"/>
            <a:ext cx="2218056" cy="1371600"/>
          </a:xfrm>
        </p:spPr>
        <p:txBody>
          <a:bodyPr tIns="0" bIns="0" anchor="b" anchorCtr="0">
            <a:normAutofit/>
          </a:bodyPr>
          <a:lstStyle>
            <a:lvl1pPr algn="l">
              <a:spcBef>
                <a:spcPts val="0"/>
              </a:spcBef>
              <a:defRPr sz="7200">
                <a:solidFill>
                  <a:srgbClr val="FFBB00"/>
                </a:solidFill>
              </a:defRPr>
            </a:lvl1pPr>
          </a:lstStyle>
          <a:p>
            <a:pPr lvl="0"/>
            <a:r>
              <a:rPr lang="en-US" dirty="0"/>
              <a:t>3</a:t>
            </a:r>
          </a:p>
        </p:txBody>
      </p:sp>
      <p:sp>
        <p:nvSpPr>
          <p:cNvPr id="26" name="Content Placeholder 16">
            <a:extLst>
              <a:ext uri="{FF2B5EF4-FFF2-40B4-BE49-F238E27FC236}">
                <a16:creationId xmlns:a16="http://schemas.microsoft.com/office/drawing/2014/main" id="{D9B700F5-A362-5AC3-64D7-85E2E318501A}"/>
              </a:ext>
            </a:extLst>
          </p:cNvPr>
          <p:cNvSpPr>
            <a:spLocks noGrp="1"/>
          </p:cNvSpPr>
          <p:nvPr>
            <p:ph sz="quarter" idx="36" hasCustomPrompt="1"/>
          </p:nvPr>
        </p:nvSpPr>
        <p:spPr>
          <a:xfrm>
            <a:off x="8907143" y="1869641"/>
            <a:ext cx="2218057" cy="1371600"/>
          </a:xfrm>
        </p:spPr>
        <p:txBody>
          <a:bodyPr tIns="0" bIns="0" anchor="b" anchorCtr="0">
            <a:noAutofit/>
          </a:bodyPr>
          <a:lstStyle>
            <a:lvl1pPr algn="l">
              <a:spcBef>
                <a:spcPts val="0"/>
              </a:spcBef>
              <a:defRPr sz="7200">
                <a:solidFill>
                  <a:srgbClr val="FFBB00"/>
                </a:solidFill>
              </a:defRPr>
            </a:lvl1pPr>
          </a:lstStyle>
          <a:p>
            <a:pPr lvl="0"/>
            <a:r>
              <a:rPr lang="en-US" dirty="0"/>
              <a:t>4</a:t>
            </a:r>
          </a:p>
        </p:txBody>
      </p:sp>
      <p:sp>
        <p:nvSpPr>
          <p:cNvPr id="29" name="Text Placeholder 28">
            <a:extLst>
              <a:ext uri="{FF2B5EF4-FFF2-40B4-BE49-F238E27FC236}">
                <a16:creationId xmlns:a16="http://schemas.microsoft.com/office/drawing/2014/main" id="{21B57D2D-0C69-2EFE-0CB1-91DEB4948743}"/>
              </a:ext>
            </a:extLst>
          </p:cNvPr>
          <p:cNvSpPr>
            <a:spLocks noGrp="1"/>
          </p:cNvSpPr>
          <p:nvPr>
            <p:ph type="body" sz="quarter" idx="37" hasCustomPrompt="1"/>
          </p:nvPr>
        </p:nvSpPr>
        <p:spPr>
          <a:xfrm>
            <a:off x="1069397" y="3235145"/>
            <a:ext cx="2219611" cy="427600"/>
          </a:xfrm>
        </p:spPr>
        <p:txBody>
          <a:bodyPr anchor="ctr" anchorCtr="0">
            <a:normAutofit/>
          </a:bodyPr>
          <a:lstStyle>
            <a:lvl1pPr>
              <a:spcBef>
                <a:spcPts val="0"/>
              </a:spcBef>
              <a:defRPr sz="1400" b="1">
                <a:latin typeface="Proxima Nova Cond" panose="02000506030000020004" pitchFamily="2" charset="0"/>
              </a:defRPr>
            </a:lvl1pPr>
          </a:lstStyle>
          <a:p>
            <a:pPr lvl="0"/>
            <a:r>
              <a:rPr lang="en-US" dirty="0"/>
              <a:t>Heading </a:t>
            </a:r>
          </a:p>
        </p:txBody>
      </p:sp>
      <p:sp>
        <p:nvSpPr>
          <p:cNvPr id="31" name="Text Placeholder 30">
            <a:extLst>
              <a:ext uri="{FF2B5EF4-FFF2-40B4-BE49-F238E27FC236}">
                <a16:creationId xmlns:a16="http://schemas.microsoft.com/office/drawing/2014/main" id="{B8F62322-F14E-ED50-8367-AC39C9095EA9}"/>
              </a:ext>
            </a:extLst>
          </p:cNvPr>
          <p:cNvSpPr>
            <a:spLocks noGrp="1"/>
          </p:cNvSpPr>
          <p:nvPr>
            <p:ph type="body" sz="quarter" idx="38"/>
          </p:nvPr>
        </p:nvSpPr>
        <p:spPr>
          <a:xfrm>
            <a:off x="1066801" y="3684097"/>
            <a:ext cx="2218056" cy="276999"/>
          </a:xfrm>
        </p:spPr>
        <p:txBody>
          <a:bodyPr wrap="square">
            <a:spAutoFit/>
          </a:bodyPr>
          <a:lstStyle>
            <a:lvl1pPr>
              <a:defRPr sz="1200">
                <a:latin typeface="Proxima Nova Cond" panose="02000506030000020004" pitchFamily="2" charset="0"/>
              </a:defRPr>
            </a:lvl1pPr>
          </a:lstStyle>
          <a:p>
            <a:pPr lvl="0"/>
            <a:r>
              <a:rPr lang="en-US" dirty="0"/>
              <a:t>Click to edit Master text styles</a:t>
            </a:r>
          </a:p>
        </p:txBody>
      </p:sp>
      <p:sp>
        <p:nvSpPr>
          <p:cNvPr id="32" name="Text Placeholder 28">
            <a:extLst>
              <a:ext uri="{FF2B5EF4-FFF2-40B4-BE49-F238E27FC236}">
                <a16:creationId xmlns:a16="http://schemas.microsoft.com/office/drawing/2014/main" id="{99A6A824-4FCF-1985-93B6-403D607EA8DF}"/>
              </a:ext>
            </a:extLst>
          </p:cNvPr>
          <p:cNvSpPr>
            <a:spLocks noGrp="1"/>
          </p:cNvSpPr>
          <p:nvPr>
            <p:ph type="body" sz="quarter" idx="39" hasCustomPrompt="1"/>
          </p:nvPr>
        </p:nvSpPr>
        <p:spPr>
          <a:xfrm>
            <a:off x="3621614" y="3235145"/>
            <a:ext cx="2219611" cy="427600"/>
          </a:xfrm>
        </p:spPr>
        <p:txBody>
          <a:bodyPr anchor="ctr" anchorCtr="0">
            <a:normAutofit/>
          </a:bodyPr>
          <a:lstStyle>
            <a:lvl1pPr>
              <a:spcBef>
                <a:spcPts val="0"/>
              </a:spcBef>
              <a:defRPr sz="1400" b="1">
                <a:latin typeface="Proxima Nova Cond" panose="02000506030000020004" pitchFamily="2" charset="0"/>
              </a:defRPr>
            </a:lvl1pPr>
          </a:lstStyle>
          <a:p>
            <a:pPr lvl="0"/>
            <a:r>
              <a:rPr lang="en-US" dirty="0"/>
              <a:t>Heading </a:t>
            </a:r>
          </a:p>
        </p:txBody>
      </p:sp>
      <p:sp>
        <p:nvSpPr>
          <p:cNvPr id="33" name="Text Placeholder 30">
            <a:extLst>
              <a:ext uri="{FF2B5EF4-FFF2-40B4-BE49-F238E27FC236}">
                <a16:creationId xmlns:a16="http://schemas.microsoft.com/office/drawing/2014/main" id="{4BD22901-E018-0CA4-57D0-1C7F22F08925}"/>
              </a:ext>
            </a:extLst>
          </p:cNvPr>
          <p:cNvSpPr>
            <a:spLocks noGrp="1"/>
          </p:cNvSpPr>
          <p:nvPr>
            <p:ph type="body" sz="quarter" idx="40"/>
          </p:nvPr>
        </p:nvSpPr>
        <p:spPr>
          <a:xfrm>
            <a:off x="3619018" y="3684097"/>
            <a:ext cx="2218056" cy="276999"/>
          </a:xfrm>
        </p:spPr>
        <p:txBody>
          <a:bodyPr wrap="square">
            <a:spAutoFit/>
          </a:bodyPr>
          <a:lstStyle>
            <a:lvl1pPr>
              <a:defRPr sz="1200">
                <a:latin typeface="Proxima Nova Cond" panose="02000506030000020004" pitchFamily="2" charset="0"/>
              </a:defRPr>
            </a:lvl1pPr>
          </a:lstStyle>
          <a:p>
            <a:pPr lvl="0"/>
            <a:r>
              <a:rPr lang="en-US" dirty="0"/>
              <a:t>Click to edit Master text styles</a:t>
            </a:r>
          </a:p>
        </p:txBody>
      </p:sp>
      <p:sp>
        <p:nvSpPr>
          <p:cNvPr id="34" name="Text Placeholder 28">
            <a:extLst>
              <a:ext uri="{FF2B5EF4-FFF2-40B4-BE49-F238E27FC236}">
                <a16:creationId xmlns:a16="http://schemas.microsoft.com/office/drawing/2014/main" id="{51547598-038C-AAD4-6293-FF035FA22E18}"/>
              </a:ext>
            </a:extLst>
          </p:cNvPr>
          <p:cNvSpPr>
            <a:spLocks noGrp="1"/>
          </p:cNvSpPr>
          <p:nvPr>
            <p:ph type="body" sz="quarter" idx="41" hasCustomPrompt="1"/>
          </p:nvPr>
        </p:nvSpPr>
        <p:spPr>
          <a:xfrm>
            <a:off x="6225918" y="3235145"/>
            <a:ext cx="2219611" cy="427600"/>
          </a:xfrm>
        </p:spPr>
        <p:txBody>
          <a:bodyPr anchor="ctr" anchorCtr="0">
            <a:normAutofit/>
          </a:bodyPr>
          <a:lstStyle>
            <a:lvl1pPr>
              <a:spcBef>
                <a:spcPts val="0"/>
              </a:spcBef>
              <a:defRPr sz="1400" b="1">
                <a:latin typeface="Proxima Nova Cond" panose="02000506030000020004" pitchFamily="2" charset="0"/>
              </a:defRPr>
            </a:lvl1pPr>
          </a:lstStyle>
          <a:p>
            <a:pPr lvl="0"/>
            <a:r>
              <a:rPr lang="en-US" dirty="0"/>
              <a:t>Heading </a:t>
            </a:r>
          </a:p>
        </p:txBody>
      </p:sp>
      <p:sp>
        <p:nvSpPr>
          <p:cNvPr id="35" name="Text Placeholder 30">
            <a:extLst>
              <a:ext uri="{FF2B5EF4-FFF2-40B4-BE49-F238E27FC236}">
                <a16:creationId xmlns:a16="http://schemas.microsoft.com/office/drawing/2014/main" id="{15DAC83D-914E-93D9-671A-41A8185F57EC}"/>
              </a:ext>
            </a:extLst>
          </p:cNvPr>
          <p:cNvSpPr>
            <a:spLocks noGrp="1"/>
          </p:cNvSpPr>
          <p:nvPr>
            <p:ph type="body" sz="quarter" idx="42"/>
          </p:nvPr>
        </p:nvSpPr>
        <p:spPr>
          <a:xfrm>
            <a:off x="6223322" y="3684097"/>
            <a:ext cx="2218056" cy="276999"/>
          </a:xfrm>
        </p:spPr>
        <p:txBody>
          <a:bodyPr wrap="square">
            <a:spAutoFit/>
          </a:bodyPr>
          <a:lstStyle>
            <a:lvl1pPr>
              <a:defRPr sz="1200">
                <a:latin typeface="Proxima Nova Cond" panose="02000506030000020004" pitchFamily="2" charset="0"/>
              </a:defRPr>
            </a:lvl1pPr>
          </a:lstStyle>
          <a:p>
            <a:pPr lvl="0"/>
            <a:r>
              <a:rPr lang="en-US" dirty="0"/>
              <a:t>Click to edit Master text styles</a:t>
            </a:r>
          </a:p>
        </p:txBody>
      </p:sp>
      <p:sp>
        <p:nvSpPr>
          <p:cNvPr id="36" name="Text Placeholder 28">
            <a:extLst>
              <a:ext uri="{FF2B5EF4-FFF2-40B4-BE49-F238E27FC236}">
                <a16:creationId xmlns:a16="http://schemas.microsoft.com/office/drawing/2014/main" id="{B79F5B4E-ED07-3394-0510-4615E1F0E024}"/>
              </a:ext>
            </a:extLst>
          </p:cNvPr>
          <p:cNvSpPr>
            <a:spLocks noGrp="1"/>
          </p:cNvSpPr>
          <p:nvPr>
            <p:ph type="body" sz="quarter" idx="43" hasCustomPrompt="1"/>
          </p:nvPr>
        </p:nvSpPr>
        <p:spPr>
          <a:xfrm>
            <a:off x="8896018" y="3235145"/>
            <a:ext cx="2219611" cy="427600"/>
          </a:xfrm>
        </p:spPr>
        <p:txBody>
          <a:bodyPr anchor="ctr" anchorCtr="0">
            <a:normAutofit/>
          </a:bodyPr>
          <a:lstStyle>
            <a:lvl1pPr>
              <a:spcBef>
                <a:spcPts val="0"/>
              </a:spcBef>
              <a:defRPr sz="1400" b="1">
                <a:latin typeface="Proxima Nova Cond" panose="02000506030000020004" pitchFamily="2" charset="0"/>
              </a:defRPr>
            </a:lvl1pPr>
          </a:lstStyle>
          <a:p>
            <a:pPr lvl="0"/>
            <a:r>
              <a:rPr lang="en-US" dirty="0"/>
              <a:t>Heading </a:t>
            </a:r>
          </a:p>
        </p:txBody>
      </p:sp>
      <p:sp>
        <p:nvSpPr>
          <p:cNvPr id="37" name="Text Placeholder 30">
            <a:extLst>
              <a:ext uri="{FF2B5EF4-FFF2-40B4-BE49-F238E27FC236}">
                <a16:creationId xmlns:a16="http://schemas.microsoft.com/office/drawing/2014/main" id="{CA5E691F-037D-31B4-A53A-C2D875C3A0E7}"/>
              </a:ext>
            </a:extLst>
          </p:cNvPr>
          <p:cNvSpPr>
            <a:spLocks noGrp="1"/>
          </p:cNvSpPr>
          <p:nvPr>
            <p:ph type="body" sz="quarter" idx="44"/>
          </p:nvPr>
        </p:nvSpPr>
        <p:spPr>
          <a:xfrm>
            <a:off x="8893422" y="3684097"/>
            <a:ext cx="2218056" cy="276999"/>
          </a:xfrm>
        </p:spPr>
        <p:txBody>
          <a:bodyPr wrap="square">
            <a:spAutoFit/>
          </a:bodyPr>
          <a:lstStyle>
            <a:lvl1pPr>
              <a:defRPr sz="1200">
                <a:latin typeface="Proxima Nova Cond" panose="02000506030000020004" pitchFamily="2" charset="0"/>
              </a:defRPr>
            </a:lvl1pPr>
          </a:lstStyle>
          <a:p>
            <a:pPr lvl="0"/>
            <a:r>
              <a:rPr lang="en-US" dirty="0"/>
              <a:t>Click to edit Master text styles</a:t>
            </a:r>
          </a:p>
        </p:txBody>
      </p:sp>
      <p:sp>
        <p:nvSpPr>
          <p:cNvPr id="3" name="Text Placeholder 4">
            <a:extLst>
              <a:ext uri="{FF2B5EF4-FFF2-40B4-BE49-F238E27FC236}">
                <a16:creationId xmlns:a16="http://schemas.microsoft.com/office/drawing/2014/main" id="{617E1059-A6C8-C0D2-3E85-9CF479D441E0}"/>
              </a:ext>
            </a:extLst>
          </p:cNvPr>
          <p:cNvSpPr>
            <a:spLocks noGrp="1"/>
          </p:cNvSpPr>
          <p:nvPr>
            <p:ph type="body" sz="quarter" idx="45"/>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2AEA2E2B-EF5B-F0C6-81FF-2A3503FA34F8}"/>
              </a:ext>
            </a:extLst>
          </p:cNvPr>
          <p:cNvSpPr>
            <a:spLocks noGrp="1"/>
          </p:cNvSpPr>
          <p:nvPr>
            <p:ph type="title"/>
          </p:nvPr>
        </p:nvSpPr>
        <p:spPr>
          <a:xfrm>
            <a:off x="1066800" y="647700"/>
            <a:ext cx="10058400" cy="585788"/>
          </a:xfrm>
        </p:spPr>
        <p:txBody>
          <a:bodyPr anchor="b" anchorCtr="0">
            <a:normAutofit/>
          </a:bodyPr>
          <a:lstStyle>
            <a:lvl1pPr>
              <a:defRPr sz="3600" b="1">
                <a:solidFill>
                  <a:srgbClr val="FFBB00"/>
                </a:solidFill>
                <a:latin typeface="Proxima Nova" panose="02000506030000020004" pitchFamily="50" charset="0"/>
              </a:defRPr>
            </a:lvl1pPr>
          </a:lstStyle>
          <a:p>
            <a:endParaRPr lang="en-US" dirty="0"/>
          </a:p>
        </p:txBody>
      </p:sp>
      <p:sp>
        <p:nvSpPr>
          <p:cNvPr id="5" name="Picture Placeholder 6">
            <a:extLst>
              <a:ext uri="{FF2B5EF4-FFF2-40B4-BE49-F238E27FC236}">
                <a16:creationId xmlns:a16="http://schemas.microsoft.com/office/drawing/2014/main" id="{D0B1DFB6-9D6E-7F77-1C98-874D4789E5AB}"/>
              </a:ext>
            </a:extLst>
          </p:cNvPr>
          <p:cNvSpPr>
            <a:spLocks noGrp="1"/>
          </p:cNvSpPr>
          <p:nvPr>
            <p:ph type="pic" sz="quarter" idx="14"/>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4251612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am 4-up">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29" name="Text Placeholder 28">
            <a:extLst>
              <a:ext uri="{FF2B5EF4-FFF2-40B4-BE49-F238E27FC236}">
                <a16:creationId xmlns:a16="http://schemas.microsoft.com/office/drawing/2014/main" id="{21B57D2D-0C69-2EFE-0CB1-91DEB4948743}"/>
              </a:ext>
            </a:extLst>
          </p:cNvPr>
          <p:cNvSpPr>
            <a:spLocks noGrp="1"/>
          </p:cNvSpPr>
          <p:nvPr>
            <p:ph type="body" sz="quarter" idx="37" hasCustomPrompt="1"/>
          </p:nvPr>
        </p:nvSpPr>
        <p:spPr>
          <a:xfrm>
            <a:off x="1076822" y="3577256"/>
            <a:ext cx="2219611" cy="276999"/>
          </a:xfrm>
        </p:spPr>
        <p:txBody>
          <a:bodyPr anchor="ctr" anchorCtr="0">
            <a:normAutofit/>
          </a:bodyPr>
          <a:lstStyle>
            <a:lvl1pPr algn="ctr">
              <a:spcBef>
                <a:spcPts val="0"/>
              </a:spcBef>
              <a:defRPr sz="1400" b="1">
                <a:latin typeface="Proxima Nova Cond" panose="02000506030000020004" pitchFamily="2" charset="0"/>
              </a:defRPr>
            </a:lvl1pPr>
          </a:lstStyle>
          <a:p>
            <a:pPr lvl="0"/>
            <a:r>
              <a:rPr lang="en-US" dirty="0"/>
              <a:t>Name </a:t>
            </a:r>
          </a:p>
        </p:txBody>
      </p:sp>
      <p:sp>
        <p:nvSpPr>
          <p:cNvPr id="31" name="Text Placeholder 30">
            <a:extLst>
              <a:ext uri="{FF2B5EF4-FFF2-40B4-BE49-F238E27FC236}">
                <a16:creationId xmlns:a16="http://schemas.microsoft.com/office/drawing/2014/main" id="{B8F62322-F14E-ED50-8367-AC39C9095EA9}"/>
              </a:ext>
            </a:extLst>
          </p:cNvPr>
          <p:cNvSpPr>
            <a:spLocks noGrp="1"/>
          </p:cNvSpPr>
          <p:nvPr>
            <p:ph type="body" sz="quarter" idx="38"/>
          </p:nvPr>
        </p:nvSpPr>
        <p:spPr>
          <a:xfrm>
            <a:off x="1077599" y="4418281"/>
            <a:ext cx="2218056" cy="276999"/>
          </a:xfrm>
        </p:spPr>
        <p:txBody>
          <a:bodyPr wrap="square">
            <a:spAutoFit/>
          </a:bodyPr>
          <a:lstStyle>
            <a:lvl1pPr algn="ctr">
              <a:defRPr sz="1200">
                <a:latin typeface="Proxima Nova Cond" panose="02000506030000020004" pitchFamily="2" charset="0"/>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9784AF1C-8951-15EF-5E0E-77C81FBA6079}"/>
              </a:ext>
            </a:extLst>
          </p:cNvPr>
          <p:cNvSpPr>
            <a:spLocks noGrp="1"/>
          </p:cNvSpPr>
          <p:nvPr>
            <p:ph type="pic" sz="quarter" idx="45"/>
          </p:nvPr>
        </p:nvSpPr>
        <p:spPr>
          <a:xfrm>
            <a:off x="1386527" y="1828799"/>
            <a:ext cx="1600200" cy="1600199"/>
          </a:xfrm>
          <a:prstGeom prst="snip2DiagRect">
            <a:avLst/>
          </a:prstGeom>
          <a:ln w="38100">
            <a:solidFill>
              <a:srgbClr val="CC9900"/>
            </a:solidFill>
          </a:ln>
        </p:spPr>
        <p:txBody>
          <a:bodyPr/>
          <a:lstStyle/>
          <a:p>
            <a:endParaRPr lang="en-US"/>
          </a:p>
        </p:txBody>
      </p:sp>
      <p:sp>
        <p:nvSpPr>
          <p:cNvPr id="12" name="Text Placeholder 11">
            <a:extLst>
              <a:ext uri="{FF2B5EF4-FFF2-40B4-BE49-F238E27FC236}">
                <a16:creationId xmlns:a16="http://schemas.microsoft.com/office/drawing/2014/main" id="{751AFF2A-E116-97FB-B755-6D4CBDC35407}"/>
              </a:ext>
            </a:extLst>
          </p:cNvPr>
          <p:cNvSpPr>
            <a:spLocks noGrp="1"/>
          </p:cNvSpPr>
          <p:nvPr>
            <p:ph type="body" sz="quarter" idx="46" hasCustomPrompt="1"/>
          </p:nvPr>
        </p:nvSpPr>
        <p:spPr>
          <a:xfrm>
            <a:off x="1078552" y="3853481"/>
            <a:ext cx="2216150" cy="268288"/>
          </a:xfrm>
        </p:spPr>
        <p:txBody>
          <a:bodyPr>
            <a:noAutofit/>
          </a:bodyPr>
          <a:lstStyle>
            <a:lvl1pPr algn="ctr">
              <a:defRPr sz="1000" b="1">
                <a:solidFill>
                  <a:srgbClr val="CC9900"/>
                </a:solidFill>
              </a:defRPr>
            </a:lvl1pPr>
          </a:lstStyle>
          <a:p>
            <a:pPr lvl="0"/>
            <a:r>
              <a:rPr lang="en-US" dirty="0"/>
              <a:t>Job Title</a:t>
            </a:r>
          </a:p>
        </p:txBody>
      </p:sp>
      <p:sp>
        <p:nvSpPr>
          <p:cNvPr id="13" name="Text Placeholder 28">
            <a:extLst>
              <a:ext uri="{FF2B5EF4-FFF2-40B4-BE49-F238E27FC236}">
                <a16:creationId xmlns:a16="http://schemas.microsoft.com/office/drawing/2014/main" id="{5BA5E698-8B01-13A0-CDA1-77C9F47B358B}"/>
              </a:ext>
            </a:extLst>
          </p:cNvPr>
          <p:cNvSpPr>
            <a:spLocks noGrp="1"/>
          </p:cNvSpPr>
          <p:nvPr>
            <p:ph type="body" sz="quarter" idx="47" hasCustomPrompt="1"/>
          </p:nvPr>
        </p:nvSpPr>
        <p:spPr>
          <a:xfrm>
            <a:off x="3684060" y="3577256"/>
            <a:ext cx="2219611" cy="276999"/>
          </a:xfrm>
        </p:spPr>
        <p:txBody>
          <a:bodyPr anchor="ctr" anchorCtr="0">
            <a:normAutofit/>
          </a:bodyPr>
          <a:lstStyle>
            <a:lvl1pPr algn="ctr">
              <a:spcBef>
                <a:spcPts val="0"/>
              </a:spcBef>
              <a:defRPr sz="1400" b="1">
                <a:latin typeface="Proxima Nova Cond" panose="02000506030000020004" pitchFamily="2" charset="0"/>
              </a:defRPr>
            </a:lvl1pPr>
          </a:lstStyle>
          <a:p>
            <a:pPr lvl="0"/>
            <a:r>
              <a:rPr lang="en-US" dirty="0"/>
              <a:t>Name </a:t>
            </a:r>
          </a:p>
        </p:txBody>
      </p:sp>
      <p:sp>
        <p:nvSpPr>
          <p:cNvPr id="14" name="Text Placeholder 30">
            <a:extLst>
              <a:ext uri="{FF2B5EF4-FFF2-40B4-BE49-F238E27FC236}">
                <a16:creationId xmlns:a16="http://schemas.microsoft.com/office/drawing/2014/main" id="{28E4710E-B93B-7FC1-7D57-BC58897D4938}"/>
              </a:ext>
            </a:extLst>
          </p:cNvPr>
          <p:cNvSpPr>
            <a:spLocks noGrp="1"/>
          </p:cNvSpPr>
          <p:nvPr>
            <p:ph type="body" sz="quarter" idx="48"/>
          </p:nvPr>
        </p:nvSpPr>
        <p:spPr>
          <a:xfrm>
            <a:off x="3684837" y="4418281"/>
            <a:ext cx="2218056" cy="276999"/>
          </a:xfrm>
        </p:spPr>
        <p:txBody>
          <a:bodyPr wrap="square">
            <a:spAutoFit/>
          </a:bodyPr>
          <a:lstStyle>
            <a:lvl1pPr algn="ctr">
              <a:defRPr sz="1200">
                <a:latin typeface="Proxima Nova Cond" panose="02000506030000020004" pitchFamily="2" charset="0"/>
              </a:defRPr>
            </a:lvl1pPr>
          </a:lstStyle>
          <a:p>
            <a:pPr lvl="0"/>
            <a:r>
              <a:rPr lang="en-US" dirty="0"/>
              <a:t>Click to edit Master text styles</a:t>
            </a:r>
          </a:p>
        </p:txBody>
      </p:sp>
      <p:sp>
        <p:nvSpPr>
          <p:cNvPr id="16" name="Text Placeholder 11">
            <a:extLst>
              <a:ext uri="{FF2B5EF4-FFF2-40B4-BE49-F238E27FC236}">
                <a16:creationId xmlns:a16="http://schemas.microsoft.com/office/drawing/2014/main" id="{7F04E5FE-C735-78AA-0AA2-4B4C0E0D4381}"/>
              </a:ext>
            </a:extLst>
          </p:cNvPr>
          <p:cNvSpPr>
            <a:spLocks noGrp="1"/>
          </p:cNvSpPr>
          <p:nvPr>
            <p:ph type="body" sz="quarter" idx="50" hasCustomPrompt="1"/>
          </p:nvPr>
        </p:nvSpPr>
        <p:spPr>
          <a:xfrm>
            <a:off x="3685790" y="3853481"/>
            <a:ext cx="2216150" cy="268288"/>
          </a:xfrm>
        </p:spPr>
        <p:txBody>
          <a:bodyPr>
            <a:noAutofit/>
          </a:bodyPr>
          <a:lstStyle>
            <a:lvl1pPr algn="ctr">
              <a:defRPr sz="1000" b="1">
                <a:solidFill>
                  <a:srgbClr val="CC9900"/>
                </a:solidFill>
              </a:defRPr>
            </a:lvl1pPr>
          </a:lstStyle>
          <a:p>
            <a:pPr lvl="0"/>
            <a:r>
              <a:rPr lang="en-US" dirty="0"/>
              <a:t>Job Title</a:t>
            </a:r>
          </a:p>
        </p:txBody>
      </p:sp>
      <p:sp>
        <p:nvSpPr>
          <p:cNvPr id="18" name="Text Placeholder 28">
            <a:extLst>
              <a:ext uri="{FF2B5EF4-FFF2-40B4-BE49-F238E27FC236}">
                <a16:creationId xmlns:a16="http://schemas.microsoft.com/office/drawing/2014/main" id="{3F30088C-8644-1EE9-C3A0-DF1C05FFBD85}"/>
              </a:ext>
            </a:extLst>
          </p:cNvPr>
          <p:cNvSpPr>
            <a:spLocks noGrp="1"/>
          </p:cNvSpPr>
          <p:nvPr>
            <p:ph type="body" sz="quarter" idx="51" hasCustomPrompt="1"/>
          </p:nvPr>
        </p:nvSpPr>
        <p:spPr>
          <a:xfrm>
            <a:off x="6325228" y="3577256"/>
            <a:ext cx="2219611" cy="276999"/>
          </a:xfrm>
        </p:spPr>
        <p:txBody>
          <a:bodyPr anchor="ctr" anchorCtr="0">
            <a:normAutofit/>
          </a:bodyPr>
          <a:lstStyle>
            <a:lvl1pPr algn="ctr">
              <a:spcBef>
                <a:spcPts val="0"/>
              </a:spcBef>
              <a:defRPr sz="1400" b="1">
                <a:latin typeface="Proxima Nova Cond" panose="02000506030000020004" pitchFamily="2" charset="0"/>
              </a:defRPr>
            </a:lvl1pPr>
          </a:lstStyle>
          <a:p>
            <a:pPr lvl="0"/>
            <a:r>
              <a:rPr lang="en-US" dirty="0"/>
              <a:t>Name </a:t>
            </a:r>
          </a:p>
        </p:txBody>
      </p:sp>
      <p:sp>
        <p:nvSpPr>
          <p:cNvPr id="19" name="Text Placeholder 30">
            <a:extLst>
              <a:ext uri="{FF2B5EF4-FFF2-40B4-BE49-F238E27FC236}">
                <a16:creationId xmlns:a16="http://schemas.microsoft.com/office/drawing/2014/main" id="{2CB1C152-3CE8-BAE1-9415-51069DF49985}"/>
              </a:ext>
            </a:extLst>
          </p:cNvPr>
          <p:cNvSpPr>
            <a:spLocks noGrp="1"/>
          </p:cNvSpPr>
          <p:nvPr>
            <p:ph type="body" sz="quarter" idx="52"/>
          </p:nvPr>
        </p:nvSpPr>
        <p:spPr>
          <a:xfrm>
            <a:off x="6326005" y="4418281"/>
            <a:ext cx="2218056" cy="276999"/>
          </a:xfrm>
        </p:spPr>
        <p:txBody>
          <a:bodyPr wrap="square">
            <a:spAutoFit/>
          </a:bodyPr>
          <a:lstStyle>
            <a:lvl1pPr algn="ctr">
              <a:defRPr sz="1200">
                <a:latin typeface="Proxima Nova Cond" panose="02000506030000020004" pitchFamily="2" charset="0"/>
              </a:defRPr>
            </a:lvl1pPr>
          </a:lstStyle>
          <a:p>
            <a:pPr lvl="0"/>
            <a:r>
              <a:rPr lang="en-US" dirty="0"/>
              <a:t>Click to edit Master text styles</a:t>
            </a:r>
          </a:p>
        </p:txBody>
      </p:sp>
      <p:sp>
        <p:nvSpPr>
          <p:cNvPr id="22" name="Text Placeholder 11">
            <a:extLst>
              <a:ext uri="{FF2B5EF4-FFF2-40B4-BE49-F238E27FC236}">
                <a16:creationId xmlns:a16="http://schemas.microsoft.com/office/drawing/2014/main" id="{6802601E-605C-FF7F-B7E1-A90D6E7B0127}"/>
              </a:ext>
            </a:extLst>
          </p:cNvPr>
          <p:cNvSpPr>
            <a:spLocks noGrp="1"/>
          </p:cNvSpPr>
          <p:nvPr>
            <p:ph type="body" sz="quarter" idx="54" hasCustomPrompt="1"/>
          </p:nvPr>
        </p:nvSpPr>
        <p:spPr>
          <a:xfrm>
            <a:off x="6326958" y="3853481"/>
            <a:ext cx="2216150" cy="268288"/>
          </a:xfrm>
        </p:spPr>
        <p:txBody>
          <a:bodyPr>
            <a:noAutofit/>
          </a:bodyPr>
          <a:lstStyle>
            <a:lvl1pPr algn="ctr">
              <a:defRPr sz="1000" b="1">
                <a:solidFill>
                  <a:srgbClr val="CC9900"/>
                </a:solidFill>
              </a:defRPr>
            </a:lvl1pPr>
          </a:lstStyle>
          <a:p>
            <a:pPr lvl="0"/>
            <a:r>
              <a:rPr lang="en-US" dirty="0"/>
              <a:t>Job Title</a:t>
            </a:r>
          </a:p>
        </p:txBody>
      </p:sp>
      <p:sp>
        <p:nvSpPr>
          <p:cNvPr id="24" name="Text Placeholder 28">
            <a:extLst>
              <a:ext uri="{FF2B5EF4-FFF2-40B4-BE49-F238E27FC236}">
                <a16:creationId xmlns:a16="http://schemas.microsoft.com/office/drawing/2014/main" id="{7CF82C2D-5205-1777-85C8-AD16A531232E}"/>
              </a:ext>
            </a:extLst>
          </p:cNvPr>
          <p:cNvSpPr>
            <a:spLocks noGrp="1"/>
          </p:cNvSpPr>
          <p:nvPr>
            <p:ph type="body" sz="quarter" idx="55" hasCustomPrompt="1"/>
          </p:nvPr>
        </p:nvSpPr>
        <p:spPr>
          <a:xfrm>
            <a:off x="8905589" y="3577256"/>
            <a:ext cx="2219611" cy="276999"/>
          </a:xfrm>
        </p:spPr>
        <p:txBody>
          <a:bodyPr anchor="ctr" anchorCtr="0">
            <a:normAutofit/>
          </a:bodyPr>
          <a:lstStyle>
            <a:lvl1pPr algn="ctr">
              <a:spcBef>
                <a:spcPts val="0"/>
              </a:spcBef>
              <a:defRPr sz="1400" b="1">
                <a:latin typeface="Proxima Nova Cond" panose="02000506030000020004" pitchFamily="2" charset="0"/>
              </a:defRPr>
            </a:lvl1pPr>
          </a:lstStyle>
          <a:p>
            <a:pPr lvl="0"/>
            <a:r>
              <a:rPr lang="en-US" dirty="0"/>
              <a:t>Name </a:t>
            </a:r>
          </a:p>
        </p:txBody>
      </p:sp>
      <p:sp>
        <p:nvSpPr>
          <p:cNvPr id="25" name="Text Placeholder 30">
            <a:extLst>
              <a:ext uri="{FF2B5EF4-FFF2-40B4-BE49-F238E27FC236}">
                <a16:creationId xmlns:a16="http://schemas.microsoft.com/office/drawing/2014/main" id="{73241CD5-75D8-DE19-A97A-77527121A1D4}"/>
              </a:ext>
            </a:extLst>
          </p:cNvPr>
          <p:cNvSpPr>
            <a:spLocks noGrp="1"/>
          </p:cNvSpPr>
          <p:nvPr>
            <p:ph type="body" sz="quarter" idx="56"/>
          </p:nvPr>
        </p:nvSpPr>
        <p:spPr>
          <a:xfrm>
            <a:off x="8906366" y="4418281"/>
            <a:ext cx="2218056" cy="276999"/>
          </a:xfrm>
        </p:spPr>
        <p:txBody>
          <a:bodyPr wrap="square">
            <a:spAutoFit/>
          </a:bodyPr>
          <a:lstStyle>
            <a:lvl1pPr algn="ctr">
              <a:defRPr sz="1200">
                <a:latin typeface="Proxima Nova Cond" panose="02000506030000020004" pitchFamily="2" charset="0"/>
              </a:defRPr>
            </a:lvl1pPr>
          </a:lstStyle>
          <a:p>
            <a:pPr lvl="0"/>
            <a:r>
              <a:rPr lang="en-US" dirty="0"/>
              <a:t>Click to edit Master text styles</a:t>
            </a:r>
          </a:p>
        </p:txBody>
      </p:sp>
      <p:sp>
        <p:nvSpPr>
          <p:cNvPr id="28" name="Text Placeholder 11">
            <a:extLst>
              <a:ext uri="{FF2B5EF4-FFF2-40B4-BE49-F238E27FC236}">
                <a16:creationId xmlns:a16="http://schemas.microsoft.com/office/drawing/2014/main" id="{0CB50334-2A63-B3C5-CE4F-52244C1A05C2}"/>
              </a:ext>
            </a:extLst>
          </p:cNvPr>
          <p:cNvSpPr>
            <a:spLocks noGrp="1"/>
          </p:cNvSpPr>
          <p:nvPr>
            <p:ph type="body" sz="quarter" idx="58" hasCustomPrompt="1"/>
          </p:nvPr>
        </p:nvSpPr>
        <p:spPr>
          <a:xfrm>
            <a:off x="8907319" y="3853481"/>
            <a:ext cx="2216150" cy="268288"/>
          </a:xfrm>
        </p:spPr>
        <p:txBody>
          <a:bodyPr>
            <a:noAutofit/>
          </a:bodyPr>
          <a:lstStyle>
            <a:lvl1pPr algn="ctr">
              <a:defRPr sz="1000" b="1">
                <a:solidFill>
                  <a:srgbClr val="CC9900"/>
                </a:solidFill>
              </a:defRPr>
            </a:lvl1pPr>
          </a:lstStyle>
          <a:p>
            <a:pPr lvl="0"/>
            <a:r>
              <a:rPr lang="en-US" dirty="0"/>
              <a:t>Job Title</a:t>
            </a:r>
          </a:p>
        </p:txBody>
      </p:sp>
      <p:sp>
        <p:nvSpPr>
          <p:cNvPr id="3" name="Text Placeholder 4">
            <a:extLst>
              <a:ext uri="{FF2B5EF4-FFF2-40B4-BE49-F238E27FC236}">
                <a16:creationId xmlns:a16="http://schemas.microsoft.com/office/drawing/2014/main" id="{B64D6241-F3F0-5D84-EC1E-08C4A53BA820}"/>
              </a:ext>
            </a:extLst>
          </p:cNvPr>
          <p:cNvSpPr>
            <a:spLocks noGrp="1"/>
          </p:cNvSpPr>
          <p:nvPr>
            <p:ph type="body" sz="quarter" idx="59"/>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7BE1C509-5F80-F926-F401-2BD29ACD0B89}"/>
              </a:ext>
            </a:extLst>
          </p:cNvPr>
          <p:cNvSpPr>
            <a:spLocks noGrp="1"/>
          </p:cNvSpPr>
          <p:nvPr>
            <p:ph type="title"/>
          </p:nvPr>
        </p:nvSpPr>
        <p:spPr>
          <a:xfrm>
            <a:off x="1066800" y="647700"/>
            <a:ext cx="10058400" cy="585788"/>
          </a:xfrm>
        </p:spPr>
        <p:txBody>
          <a:bodyPr anchor="b" anchorCtr="0">
            <a:normAutofit/>
          </a:bodyPr>
          <a:lstStyle>
            <a:lvl1pPr>
              <a:defRPr sz="3600" b="1">
                <a:solidFill>
                  <a:srgbClr val="FFBB00"/>
                </a:solidFill>
                <a:latin typeface="Proxima Nova" panose="02000506030000020004" pitchFamily="50" charset="0"/>
              </a:defRPr>
            </a:lvl1pPr>
          </a:lstStyle>
          <a:p>
            <a:endParaRPr lang="en-US" dirty="0"/>
          </a:p>
        </p:txBody>
      </p:sp>
      <p:sp>
        <p:nvSpPr>
          <p:cNvPr id="5" name="Picture Placeholder 6">
            <a:extLst>
              <a:ext uri="{FF2B5EF4-FFF2-40B4-BE49-F238E27FC236}">
                <a16:creationId xmlns:a16="http://schemas.microsoft.com/office/drawing/2014/main" id="{D611508C-9344-DB1D-53D0-10DD1269754D}"/>
              </a:ext>
            </a:extLst>
          </p:cNvPr>
          <p:cNvSpPr>
            <a:spLocks noGrp="1"/>
          </p:cNvSpPr>
          <p:nvPr>
            <p:ph type="pic" sz="quarter" idx="18"/>
          </p:nvPr>
        </p:nvSpPr>
        <p:spPr>
          <a:xfrm>
            <a:off x="9189245" y="6289673"/>
            <a:ext cx="2882900" cy="431800"/>
          </a:xfrm>
        </p:spPr>
        <p:txBody>
          <a:bodyPr/>
          <a:lstStyle/>
          <a:p>
            <a:endParaRPr lang="en-US"/>
          </a:p>
        </p:txBody>
      </p:sp>
      <p:sp>
        <p:nvSpPr>
          <p:cNvPr id="7" name="Picture Placeholder 9">
            <a:extLst>
              <a:ext uri="{FF2B5EF4-FFF2-40B4-BE49-F238E27FC236}">
                <a16:creationId xmlns:a16="http://schemas.microsoft.com/office/drawing/2014/main" id="{C53682DD-9493-84D6-EE6A-2FD15D5AE133}"/>
              </a:ext>
            </a:extLst>
          </p:cNvPr>
          <p:cNvSpPr>
            <a:spLocks noGrp="1"/>
          </p:cNvSpPr>
          <p:nvPr>
            <p:ph type="pic" sz="quarter" idx="60"/>
          </p:nvPr>
        </p:nvSpPr>
        <p:spPr>
          <a:xfrm>
            <a:off x="3957341" y="1828799"/>
            <a:ext cx="1600200" cy="1600199"/>
          </a:xfrm>
          <a:prstGeom prst="snip2DiagRect">
            <a:avLst/>
          </a:prstGeom>
          <a:ln w="38100">
            <a:solidFill>
              <a:srgbClr val="CC9900"/>
            </a:solidFill>
          </a:ln>
        </p:spPr>
        <p:txBody>
          <a:bodyPr/>
          <a:lstStyle/>
          <a:p>
            <a:endParaRPr lang="en-US"/>
          </a:p>
        </p:txBody>
      </p:sp>
      <p:sp>
        <p:nvSpPr>
          <p:cNvPr id="11" name="Picture Placeholder 9">
            <a:extLst>
              <a:ext uri="{FF2B5EF4-FFF2-40B4-BE49-F238E27FC236}">
                <a16:creationId xmlns:a16="http://schemas.microsoft.com/office/drawing/2014/main" id="{7F2AC88A-5CF1-5BFF-F6DD-28A782A25146}"/>
              </a:ext>
            </a:extLst>
          </p:cNvPr>
          <p:cNvSpPr>
            <a:spLocks noGrp="1"/>
          </p:cNvSpPr>
          <p:nvPr>
            <p:ph type="pic" sz="quarter" idx="61"/>
          </p:nvPr>
        </p:nvSpPr>
        <p:spPr>
          <a:xfrm>
            <a:off x="6618095" y="1828799"/>
            <a:ext cx="1600200" cy="1600199"/>
          </a:xfrm>
          <a:prstGeom prst="snip2DiagRect">
            <a:avLst/>
          </a:prstGeom>
          <a:ln w="38100">
            <a:solidFill>
              <a:srgbClr val="CC9900"/>
            </a:solidFill>
          </a:ln>
        </p:spPr>
        <p:txBody>
          <a:bodyPr/>
          <a:lstStyle/>
          <a:p>
            <a:endParaRPr lang="en-US"/>
          </a:p>
        </p:txBody>
      </p:sp>
      <p:sp>
        <p:nvSpPr>
          <p:cNvPr id="17" name="Picture Placeholder 9">
            <a:extLst>
              <a:ext uri="{FF2B5EF4-FFF2-40B4-BE49-F238E27FC236}">
                <a16:creationId xmlns:a16="http://schemas.microsoft.com/office/drawing/2014/main" id="{EEEFA196-7040-CD59-C97E-070E7E02118F}"/>
              </a:ext>
            </a:extLst>
          </p:cNvPr>
          <p:cNvSpPr>
            <a:spLocks noGrp="1"/>
          </p:cNvSpPr>
          <p:nvPr>
            <p:ph type="pic" sz="quarter" idx="62"/>
          </p:nvPr>
        </p:nvSpPr>
        <p:spPr>
          <a:xfrm>
            <a:off x="9173918" y="1828799"/>
            <a:ext cx="1600200" cy="1600199"/>
          </a:xfrm>
          <a:prstGeom prst="snip2DiagRect">
            <a:avLst/>
          </a:prstGeom>
          <a:ln w="38100">
            <a:solidFill>
              <a:srgbClr val="CC9900"/>
            </a:solidFill>
          </a:ln>
        </p:spPr>
        <p:txBody>
          <a:bodyPr/>
          <a:lstStyle/>
          <a:p>
            <a:endParaRPr lang="en-US"/>
          </a:p>
        </p:txBody>
      </p:sp>
    </p:spTree>
    <p:extLst>
      <p:ext uri="{BB962C8B-B14F-4D97-AF65-F5344CB8AC3E}">
        <p14:creationId xmlns:p14="http://schemas.microsoft.com/office/powerpoint/2010/main" val="2308693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rofile / Contac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E2FBC591-18DD-A69E-55A8-6D51CC9E608E}"/>
              </a:ext>
            </a:extLst>
          </p:cNvPr>
          <p:cNvSpPr>
            <a:spLocks noGrp="1"/>
          </p:cNvSpPr>
          <p:nvPr>
            <p:ph type="pic" sz="quarter" idx="45"/>
          </p:nvPr>
        </p:nvSpPr>
        <p:spPr>
          <a:xfrm>
            <a:off x="1022905" y="1216667"/>
            <a:ext cx="3376023" cy="4232258"/>
          </a:xfrm>
          <a:prstGeom prst="snip2DiagRect">
            <a:avLst/>
          </a:prstGeom>
          <a:ln w="38100">
            <a:solidFill>
              <a:srgbClr val="CC9900"/>
            </a:solidFill>
          </a:ln>
        </p:spPr>
        <p:txBody>
          <a:bodyPr wrap="square">
            <a:noAutofit/>
          </a:bodyPr>
          <a:lstStyle/>
          <a:p>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29" name="Text Placeholder 28">
            <a:extLst>
              <a:ext uri="{FF2B5EF4-FFF2-40B4-BE49-F238E27FC236}">
                <a16:creationId xmlns:a16="http://schemas.microsoft.com/office/drawing/2014/main" id="{21B57D2D-0C69-2EFE-0CB1-91DEB4948743}"/>
              </a:ext>
            </a:extLst>
          </p:cNvPr>
          <p:cNvSpPr>
            <a:spLocks noGrp="1"/>
          </p:cNvSpPr>
          <p:nvPr>
            <p:ph type="body" sz="quarter" idx="37" hasCustomPrompt="1"/>
          </p:nvPr>
        </p:nvSpPr>
        <p:spPr>
          <a:xfrm>
            <a:off x="4936012" y="2045380"/>
            <a:ext cx="6501483" cy="446972"/>
          </a:xfrm>
        </p:spPr>
        <p:txBody>
          <a:bodyPr anchor="t" anchorCtr="0">
            <a:noAutofit/>
          </a:bodyPr>
          <a:lstStyle>
            <a:lvl1pPr algn="l">
              <a:spcBef>
                <a:spcPts val="0"/>
              </a:spcBef>
              <a:defRPr sz="2400" b="1">
                <a:latin typeface="Proxima Nova Cond" panose="02000506030000020004" pitchFamily="2" charset="0"/>
              </a:defRPr>
            </a:lvl1pPr>
          </a:lstStyle>
          <a:p>
            <a:pPr lvl="0"/>
            <a:r>
              <a:rPr lang="en-US" dirty="0"/>
              <a:t>First Last Name  </a:t>
            </a:r>
          </a:p>
        </p:txBody>
      </p:sp>
      <p:sp>
        <p:nvSpPr>
          <p:cNvPr id="31" name="Text Placeholder 30">
            <a:extLst>
              <a:ext uri="{FF2B5EF4-FFF2-40B4-BE49-F238E27FC236}">
                <a16:creationId xmlns:a16="http://schemas.microsoft.com/office/drawing/2014/main" id="{B8F62322-F14E-ED50-8367-AC39C9095EA9}"/>
              </a:ext>
            </a:extLst>
          </p:cNvPr>
          <p:cNvSpPr>
            <a:spLocks noGrp="1"/>
          </p:cNvSpPr>
          <p:nvPr>
            <p:ph type="body" sz="quarter" idx="38"/>
          </p:nvPr>
        </p:nvSpPr>
        <p:spPr>
          <a:xfrm>
            <a:off x="4927480" y="2878858"/>
            <a:ext cx="3047345" cy="2570067"/>
          </a:xfrm>
        </p:spPr>
        <p:txBody>
          <a:bodyPr wrap="square" anchor="t" anchorCtr="0">
            <a:normAutofit/>
          </a:bodyPr>
          <a:lstStyle>
            <a:lvl1pPr algn="l">
              <a:defRPr sz="1200">
                <a:latin typeface="Proxima Nova Cond" panose="02000506030000020004" pitchFamily="2"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751AFF2A-E116-97FB-B755-6D4CBDC35407}"/>
              </a:ext>
            </a:extLst>
          </p:cNvPr>
          <p:cNvSpPr>
            <a:spLocks noGrp="1"/>
          </p:cNvSpPr>
          <p:nvPr>
            <p:ph type="body" sz="quarter" idx="46" hasCustomPrompt="1"/>
          </p:nvPr>
        </p:nvSpPr>
        <p:spPr>
          <a:xfrm>
            <a:off x="4936012" y="2522347"/>
            <a:ext cx="6488957" cy="276999"/>
          </a:xfrm>
        </p:spPr>
        <p:txBody>
          <a:bodyPr>
            <a:noAutofit/>
          </a:bodyPr>
          <a:lstStyle>
            <a:lvl1pPr algn="l">
              <a:defRPr sz="1200" b="0">
                <a:solidFill>
                  <a:srgbClr val="CC9900"/>
                </a:solidFill>
              </a:defRPr>
            </a:lvl1pPr>
          </a:lstStyle>
          <a:p>
            <a:pPr lvl="0"/>
            <a:r>
              <a:rPr lang="en-US" dirty="0"/>
              <a:t>Job Title</a:t>
            </a:r>
          </a:p>
        </p:txBody>
      </p:sp>
      <p:sp>
        <p:nvSpPr>
          <p:cNvPr id="37" name="Text Placeholder 30">
            <a:extLst>
              <a:ext uri="{FF2B5EF4-FFF2-40B4-BE49-F238E27FC236}">
                <a16:creationId xmlns:a16="http://schemas.microsoft.com/office/drawing/2014/main" id="{2BD597C1-7EC9-6DD8-4428-66A7CAE4D112}"/>
              </a:ext>
            </a:extLst>
          </p:cNvPr>
          <p:cNvSpPr>
            <a:spLocks noGrp="1"/>
          </p:cNvSpPr>
          <p:nvPr>
            <p:ph type="body" sz="quarter" idx="47" hasCustomPrompt="1"/>
          </p:nvPr>
        </p:nvSpPr>
        <p:spPr>
          <a:xfrm>
            <a:off x="8722964" y="3585734"/>
            <a:ext cx="2689479" cy="589905"/>
          </a:xfrm>
        </p:spPr>
        <p:txBody>
          <a:bodyPr wrap="square">
            <a:normAutofit/>
          </a:bodyPr>
          <a:lstStyle>
            <a:lvl1pPr algn="l">
              <a:defRPr sz="1200">
                <a:latin typeface="Proxima Nova Cond" panose="02000506030000020004" pitchFamily="2" charset="0"/>
              </a:defRPr>
            </a:lvl1pPr>
          </a:lstStyle>
          <a:p>
            <a:pPr lvl="0"/>
            <a:r>
              <a:rPr lang="en-US" dirty="0"/>
              <a:t>Email</a:t>
            </a:r>
          </a:p>
          <a:p>
            <a:pPr lvl="0"/>
            <a:r>
              <a:rPr lang="en-US" dirty="0"/>
              <a:t>Phone</a:t>
            </a:r>
          </a:p>
        </p:txBody>
      </p:sp>
      <p:sp>
        <p:nvSpPr>
          <p:cNvPr id="38" name="Text Placeholder 30">
            <a:extLst>
              <a:ext uri="{FF2B5EF4-FFF2-40B4-BE49-F238E27FC236}">
                <a16:creationId xmlns:a16="http://schemas.microsoft.com/office/drawing/2014/main" id="{08865D4B-F0CA-160C-0476-72779A2E86CC}"/>
              </a:ext>
            </a:extLst>
          </p:cNvPr>
          <p:cNvSpPr>
            <a:spLocks noGrp="1"/>
          </p:cNvSpPr>
          <p:nvPr>
            <p:ph type="body" sz="quarter" idx="48" hasCustomPrompt="1"/>
          </p:nvPr>
        </p:nvSpPr>
        <p:spPr>
          <a:xfrm>
            <a:off x="8950242" y="4330031"/>
            <a:ext cx="2474727" cy="246221"/>
          </a:xfrm>
        </p:spPr>
        <p:txBody>
          <a:bodyPr wrap="square">
            <a:spAutoFit/>
          </a:bodyPr>
          <a:lstStyle>
            <a:lvl1pPr algn="l">
              <a:defRPr sz="1000">
                <a:latin typeface="Proxima Nova Cond" panose="02000506030000020004" pitchFamily="2" charset="0"/>
              </a:defRPr>
            </a:lvl1pPr>
          </a:lstStyle>
          <a:p>
            <a:pPr lvl="0"/>
            <a:r>
              <a:rPr lang="en-US" dirty="0"/>
              <a:t>@</a:t>
            </a:r>
            <a:r>
              <a:rPr lang="en-US" dirty="0" err="1"/>
              <a:t>facebook</a:t>
            </a:r>
            <a:r>
              <a:rPr lang="en-US" dirty="0"/>
              <a:t>-handle</a:t>
            </a:r>
          </a:p>
        </p:txBody>
      </p:sp>
      <p:sp>
        <p:nvSpPr>
          <p:cNvPr id="42" name="Text Placeholder 30">
            <a:extLst>
              <a:ext uri="{FF2B5EF4-FFF2-40B4-BE49-F238E27FC236}">
                <a16:creationId xmlns:a16="http://schemas.microsoft.com/office/drawing/2014/main" id="{8C36D3A4-8D7A-8175-109A-FDBBE0D81759}"/>
              </a:ext>
            </a:extLst>
          </p:cNvPr>
          <p:cNvSpPr>
            <a:spLocks noGrp="1"/>
          </p:cNvSpPr>
          <p:nvPr>
            <p:ph type="body" sz="quarter" idx="49" hasCustomPrompt="1"/>
          </p:nvPr>
        </p:nvSpPr>
        <p:spPr>
          <a:xfrm>
            <a:off x="8950242" y="4630656"/>
            <a:ext cx="2474727" cy="246221"/>
          </a:xfrm>
        </p:spPr>
        <p:txBody>
          <a:bodyPr wrap="square">
            <a:spAutoFit/>
          </a:bodyPr>
          <a:lstStyle>
            <a:lvl1pPr algn="l">
              <a:defRPr sz="1000">
                <a:latin typeface="Proxima Nova Cond" panose="02000506030000020004" pitchFamily="2" charset="0"/>
              </a:defRPr>
            </a:lvl1pPr>
          </a:lstStyle>
          <a:p>
            <a:pPr lvl="0"/>
            <a:r>
              <a:rPr lang="en-US" dirty="0"/>
              <a:t>@Instagram-handle</a:t>
            </a:r>
          </a:p>
        </p:txBody>
      </p:sp>
      <p:sp>
        <p:nvSpPr>
          <p:cNvPr id="43" name="Text Placeholder 30">
            <a:extLst>
              <a:ext uri="{FF2B5EF4-FFF2-40B4-BE49-F238E27FC236}">
                <a16:creationId xmlns:a16="http://schemas.microsoft.com/office/drawing/2014/main" id="{C7F98EC7-1F28-1417-3A26-935A8C165E57}"/>
              </a:ext>
            </a:extLst>
          </p:cNvPr>
          <p:cNvSpPr>
            <a:spLocks noGrp="1"/>
          </p:cNvSpPr>
          <p:nvPr>
            <p:ph type="body" sz="quarter" idx="50" hasCustomPrompt="1"/>
          </p:nvPr>
        </p:nvSpPr>
        <p:spPr>
          <a:xfrm>
            <a:off x="8950242" y="4950070"/>
            <a:ext cx="2474727" cy="246221"/>
          </a:xfrm>
        </p:spPr>
        <p:txBody>
          <a:bodyPr wrap="square">
            <a:spAutoFit/>
          </a:bodyPr>
          <a:lstStyle>
            <a:lvl1pPr algn="l">
              <a:defRPr sz="1000">
                <a:latin typeface="Proxima Nova Cond" panose="02000506030000020004" pitchFamily="2" charset="0"/>
              </a:defRPr>
            </a:lvl1pPr>
          </a:lstStyle>
          <a:p>
            <a:pPr lvl="0"/>
            <a:r>
              <a:rPr lang="en-US" dirty="0"/>
              <a:t>@x-handle</a:t>
            </a:r>
          </a:p>
        </p:txBody>
      </p:sp>
      <p:pic>
        <p:nvPicPr>
          <p:cNvPr id="45" name="Picture 44">
            <a:extLst>
              <a:ext uri="{FF2B5EF4-FFF2-40B4-BE49-F238E27FC236}">
                <a16:creationId xmlns:a16="http://schemas.microsoft.com/office/drawing/2014/main" id="{86C88328-22BA-E05A-59C0-FE3DF738A2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22964" y="4366441"/>
            <a:ext cx="182880" cy="182880"/>
          </a:xfrm>
          <a:prstGeom prst="rect">
            <a:avLst/>
          </a:prstGeom>
        </p:spPr>
      </p:pic>
      <p:pic>
        <p:nvPicPr>
          <p:cNvPr id="46" name="Picture 45">
            <a:extLst>
              <a:ext uri="{FF2B5EF4-FFF2-40B4-BE49-F238E27FC236}">
                <a16:creationId xmlns:a16="http://schemas.microsoft.com/office/drawing/2014/main" id="{482E61D2-4EB0-11A7-8816-CAEAE39FB2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722964" y="4685855"/>
            <a:ext cx="182880" cy="182880"/>
          </a:xfrm>
          <a:prstGeom prst="rect">
            <a:avLst/>
          </a:prstGeom>
        </p:spPr>
      </p:pic>
      <p:pic>
        <p:nvPicPr>
          <p:cNvPr id="47" name="Picture 46">
            <a:extLst>
              <a:ext uri="{FF2B5EF4-FFF2-40B4-BE49-F238E27FC236}">
                <a16:creationId xmlns:a16="http://schemas.microsoft.com/office/drawing/2014/main" id="{05FB41FA-37DD-0101-E960-0529917A48D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722964" y="4986479"/>
            <a:ext cx="182880" cy="182880"/>
          </a:xfrm>
          <a:prstGeom prst="rect">
            <a:avLst/>
          </a:prstGeom>
        </p:spPr>
      </p:pic>
      <p:sp>
        <p:nvSpPr>
          <p:cNvPr id="3" name="Text Placeholder 4">
            <a:extLst>
              <a:ext uri="{FF2B5EF4-FFF2-40B4-BE49-F238E27FC236}">
                <a16:creationId xmlns:a16="http://schemas.microsoft.com/office/drawing/2014/main" id="{49E6515C-93FA-9DAA-0C66-D9E8231B0D82}"/>
              </a:ext>
            </a:extLst>
          </p:cNvPr>
          <p:cNvSpPr>
            <a:spLocks noGrp="1"/>
          </p:cNvSpPr>
          <p:nvPr>
            <p:ph type="body" sz="quarter" idx="51"/>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6">
            <a:extLst>
              <a:ext uri="{FF2B5EF4-FFF2-40B4-BE49-F238E27FC236}">
                <a16:creationId xmlns:a16="http://schemas.microsoft.com/office/drawing/2014/main" id="{8FD19774-DCAD-8984-B45B-1141D8902603}"/>
              </a:ext>
            </a:extLst>
          </p:cNvPr>
          <p:cNvSpPr>
            <a:spLocks noGrp="1"/>
          </p:cNvSpPr>
          <p:nvPr>
            <p:ph type="pic" sz="quarter" idx="18"/>
          </p:nvPr>
        </p:nvSpPr>
        <p:spPr>
          <a:xfrm>
            <a:off x="9189245" y="6289673"/>
            <a:ext cx="2882900" cy="431800"/>
          </a:xfrm>
        </p:spPr>
        <p:txBody>
          <a:bodyPr/>
          <a:lstStyle/>
          <a:p>
            <a:endParaRPr lang="en-US"/>
          </a:p>
        </p:txBody>
      </p:sp>
      <p:sp>
        <p:nvSpPr>
          <p:cNvPr id="5" name="Text Placeholder 4">
            <a:extLst>
              <a:ext uri="{FF2B5EF4-FFF2-40B4-BE49-F238E27FC236}">
                <a16:creationId xmlns:a16="http://schemas.microsoft.com/office/drawing/2014/main" id="{68CB697B-8EDC-FD9C-38F3-96902F4E62AD}"/>
              </a:ext>
            </a:extLst>
          </p:cNvPr>
          <p:cNvSpPr>
            <a:spLocks noGrp="1"/>
          </p:cNvSpPr>
          <p:nvPr>
            <p:ph type="body" sz="quarter" idx="52" hasCustomPrompt="1"/>
          </p:nvPr>
        </p:nvSpPr>
        <p:spPr>
          <a:xfrm>
            <a:off x="4936012" y="1517835"/>
            <a:ext cx="2567181" cy="523220"/>
          </a:xfrm>
        </p:spPr>
        <p:txBody>
          <a:bodyPr lIns="0" anchor="b" anchorCtr="0"/>
          <a:lstStyle>
            <a:lvl1pPr>
              <a:defRPr sz="2800" b="0">
                <a:solidFill>
                  <a:srgbClr val="CC9900"/>
                </a:solidFill>
              </a:defRPr>
            </a:lvl1pPr>
          </a:lstStyle>
          <a:p>
            <a:pPr lvl="0"/>
            <a:r>
              <a:rPr lang="en-US" dirty="0"/>
              <a:t>Meet</a:t>
            </a:r>
          </a:p>
        </p:txBody>
      </p:sp>
    </p:spTree>
    <p:extLst>
      <p:ext uri="{BB962C8B-B14F-4D97-AF65-F5344CB8AC3E}">
        <p14:creationId xmlns:p14="http://schemas.microsoft.com/office/powerpoint/2010/main" val="4190266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62E48-3458-FD36-8F13-A3E8225A8BD1}"/>
              </a:ext>
            </a:extLst>
          </p:cNvPr>
          <p:cNvSpPr>
            <a:spLocks noGrp="1"/>
          </p:cNvSpPr>
          <p:nvPr>
            <p:ph type="ctrTitle"/>
          </p:nvPr>
        </p:nvSpPr>
        <p:spPr>
          <a:xfrm>
            <a:off x="1524000" y="1122363"/>
            <a:ext cx="9610846" cy="3877900"/>
          </a:xfrm>
        </p:spPr>
        <p:txBody>
          <a:bodyPr anchor="ctr">
            <a:normAutofit/>
          </a:bodyPr>
          <a:lstStyle>
            <a:lvl1pPr algn="ctr">
              <a:defRPr sz="4800" b="1">
                <a:latin typeface="Proxima Nova" panose="02000506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1CE97497-6BDB-CA8F-964F-60204CAEB9B2}"/>
              </a:ext>
            </a:extLst>
          </p:cNvPr>
          <p:cNvSpPr>
            <a:spLocks noGrp="1"/>
          </p:cNvSpPr>
          <p:nvPr>
            <p:ph type="subTitle" idx="1"/>
          </p:nvPr>
        </p:nvSpPr>
        <p:spPr>
          <a:xfrm>
            <a:off x="1483489" y="5158832"/>
            <a:ext cx="9144000" cy="431739"/>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Picture Placeholder 6">
            <a:extLst>
              <a:ext uri="{FF2B5EF4-FFF2-40B4-BE49-F238E27FC236}">
                <a16:creationId xmlns:a16="http://schemas.microsoft.com/office/drawing/2014/main" id="{D97EDF57-0CF9-A5E5-E343-C1191248DDAC}"/>
              </a:ext>
            </a:extLst>
          </p:cNvPr>
          <p:cNvSpPr>
            <a:spLocks noGrp="1"/>
          </p:cNvSpPr>
          <p:nvPr>
            <p:ph type="pic" sz="quarter" idx="14"/>
          </p:nvPr>
        </p:nvSpPr>
        <p:spPr>
          <a:xfrm>
            <a:off x="9189245" y="6289673"/>
            <a:ext cx="2882900" cy="431800"/>
          </a:xfrm>
        </p:spPr>
        <p:txBody>
          <a:bodyPr/>
          <a:lstStyle/>
          <a:p>
            <a:endParaRPr lang="en-US"/>
          </a:p>
        </p:txBody>
      </p:sp>
      <p:sp>
        <p:nvSpPr>
          <p:cNvPr id="8" name="Text Placeholder 4">
            <a:extLst>
              <a:ext uri="{FF2B5EF4-FFF2-40B4-BE49-F238E27FC236}">
                <a16:creationId xmlns:a16="http://schemas.microsoft.com/office/drawing/2014/main" id="{EAF90F60-0D5E-FB15-220B-7EE86E0C996B}"/>
              </a:ext>
            </a:extLst>
          </p:cNvPr>
          <p:cNvSpPr>
            <a:spLocks noGrp="1"/>
          </p:cNvSpPr>
          <p:nvPr>
            <p:ph type="body" sz="quarter" idx="51"/>
          </p:nvPr>
        </p:nvSpPr>
        <p:spPr>
          <a:xfrm>
            <a:off x="494354" y="6356349"/>
            <a:ext cx="4433126" cy="365125"/>
          </a:xfrm>
        </p:spPr>
        <p:txBody>
          <a:bodyPr anchor="ctr" anchorCtr="0">
            <a:noAutofit/>
          </a:bodyPr>
          <a:lstStyle>
            <a:lvl1pPr algn="l">
              <a:defRPr sz="1000">
                <a:solidFill>
                  <a:schemeClr val="tx1"/>
                </a:solidFill>
                <a:latin typeface="Proxima Nova" panose="02000506030000020004" pitchFamily="2" charset="0"/>
              </a:defRPr>
            </a:lvl1pPr>
          </a:lstStyle>
          <a:p>
            <a:pPr lvl="0"/>
            <a:r>
              <a:rPr lang="en-US" dirty="0"/>
              <a:t>Click to edit Master text styles</a:t>
            </a:r>
          </a:p>
        </p:txBody>
      </p:sp>
    </p:spTree>
    <p:extLst>
      <p:ext uri="{BB962C8B-B14F-4D97-AF65-F5344CB8AC3E}">
        <p14:creationId xmlns:p14="http://schemas.microsoft.com/office/powerpoint/2010/main" val="2827157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Space to Ad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9E2D-C179-F171-BB36-981D60A2C29A}"/>
              </a:ext>
            </a:extLst>
          </p:cNvPr>
          <p:cNvSpPr>
            <a:spLocks noGrp="1"/>
          </p:cNvSpPr>
          <p:nvPr>
            <p:ph type="title" hasCustomPrompt="1"/>
          </p:nvPr>
        </p:nvSpPr>
        <p:spPr>
          <a:xfrm>
            <a:off x="934130" y="509175"/>
            <a:ext cx="10419670" cy="595725"/>
          </a:xfrm>
        </p:spPr>
        <p:txBody>
          <a:bodyPr>
            <a:normAutofit/>
          </a:bodyPr>
          <a:lstStyle>
            <a:lvl1pPr algn="ctr">
              <a:defRPr sz="2800" b="1"/>
            </a:lvl1pPr>
          </a:lstStyle>
          <a:p>
            <a:r>
              <a:rPr lang="en-US" dirty="0"/>
              <a:t>Video Title (Must Insert Video from Menu)</a:t>
            </a:r>
          </a:p>
        </p:txBody>
      </p:sp>
      <p:sp>
        <p:nvSpPr>
          <p:cNvPr id="7" name="Text Placeholder 6">
            <a:extLst>
              <a:ext uri="{FF2B5EF4-FFF2-40B4-BE49-F238E27FC236}">
                <a16:creationId xmlns:a16="http://schemas.microsoft.com/office/drawing/2014/main" id="{2216E8EF-3CAA-1DB2-5DC5-FD097CEF5B41}"/>
              </a:ext>
            </a:extLst>
          </p:cNvPr>
          <p:cNvSpPr>
            <a:spLocks noGrp="1"/>
          </p:cNvSpPr>
          <p:nvPr>
            <p:ph type="body" sz="quarter" idx="12" hasCustomPrompt="1"/>
          </p:nvPr>
        </p:nvSpPr>
        <p:spPr>
          <a:xfrm>
            <a:off x="6096000" y="5829300"/>
            <a:ext cx="5257800" cy="247650"/>
          </a:xfrm>
        </p:spPr>
        <p:txBody>
          <a:bodyPr anchor="ctr">
            <a:normAutofit/>
          </a:bodyPr>
          <a:lstStyle>
            <a:lvl1pPr marL="0" indent="0" algn="r">
              <a:buFontTx/>
              <a:buNone/>
              <a:defRPr sz="1200"/>
            </a:lvl1pPr>
          </a:lstStyle>
          <a:p>
            <a:pPr lvl="0"/>
            <a:r>
              <a:rPr lang="en-US" dirty="0"/>
              <a:t>Source HTTP</a:t>
            </a:r>
          </a:p>
        </p:txBody>
      </p:sp>
      <p:sp>
        <p:nvSpPr>
          <p:cNvPr id="4" name="Text Placeholder 4">
            <a:extLst>
              <a:ext uri="{FF2B5EF4-FFF2-40B4-BE49-F238E27FC236}">
                <a16:creationId xmlns:a16="http://schemas.microsoft.com/office/drawing/2014/main" id="{4EAED63B-FAA2-E9F1-096D-42968417B77D}"/>
              </a:ext>
            </a:extLst>
          </p:cNvPr>
          <p:cNvSpPr>
            <a:spLocks noGrp="1"/>
          </p:cNvSpPr>
          <p:nvPr>
            <p:ph type="body" sz="quarter" idx="16"/>
          </p:nvPr>
        </p:nvSpPr>
        <p:spPr>
          <a:xfrm>
            <a:off x="510668" y="6328389"/>
            <a:ext cx="4433126" cy="393084"/>
          </a:xfrm>
        </p:spPr>
        <p:txBody>
          <a:bodyPr anchor="ctr" anchorCtr="0">
            <a:noAutofit/>
          </a:bodyPr>
          <a:lstStyle>
            <a:lvl1pPr algn="l">
              <a:defRPr sz="1000">
                <a:solidFill>
                  <a:schemeClr val="tx1"/>
                </a:solidFill>
                <a:latin typeface="Kandal Book" panose="02060003060503020204" pitchFamily="18" charset="0"/>
              </a:defRPr>
            </a:lvl1pPr>
          </a:lstStyle>
          <a:p>
            <a:pPr lvl="0"/>
            <a:r>
              <a:rPr lang="en-US" dirty="0"/>
              <a:t>Click to edit Master text styles</a:t>
            </a:r>
          </a:p>
        </p:txBody>
      </p:sp>
      <p:sp>
        <p:nvSpPr>
          <p:cNvPr id="6" name="Picture Placeholder 6">
            <a:extLst>
              <a:ext uri="{FF2B5EF4-FFF2-40B4-BE49-F238E27FC236}">
                <a16:creationId xmlns:a16="http://schemas.microsoft.com/office/drawing/2014/main" id="{DA6BC62E-033A-2350-23EC-FA4FEC454E2C}"/>
              </a:ext>
            </a:extLst>
          </p:cNvPr>
          <p:cNvSpPr>
            <a:spLocks noGrp="1"/>
          </p:cNvSpPr>
          <p:nvPr>
            <p:ph type="pic" sz="quarter" idx="14"/>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54587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Content /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7218EE9-991F-8832-C51D-046681F6CAE0}"/>
              </a:ext>
            </a:extLst>
          </p:cNvPr>
          <p:cNvSpPr>
            <a:spLocks noGrp="1"/>
          </p:cNvSpPr>
          <p:nvPr>
            <p:ph type="pic" sz="quarter" idx="21"/>
          </p:nvPr>
        </p:nvSpPr>
        <p:spPr>
          <a:xfrm>
            <a:off x="6634163" y="691657"/>
            <a:ext cx="4948237" cy="5029200"/>
          </a:xfrm>
        </p:spPr>
        <p:txBody>
          <a:bodyPr lIns="0" tIns="0" rIns="0" bIns="0">
            <a:noAutofit/>
          </a:bodyPr>
          <a:lstStyle/>
          <a:p>
            <a:endParaRPr lang="en-US"/>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9638" y="1104900"/>
            <a:ext cx="5026362" cy="1097280"/>
          </a:xfrm>
        </p:spPr>
        <p:txBody>
          <a:bodyPr wrap="square" anchor="b" anchorCtr="0">
            <a:normAutofit/>
          </a:bodyPr>
          <a:lstStyle>
            <a:lvl1pPr>
              <a:defRPr sz="3600">
                <a:solidFill>
                  <a:schemeClr val="tx1"/>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SmartArt Placeholder 9">
            <a:extLst>
              <a:ext uri="{FF2B5EF4-FFF2-40B4-BE49-F238E27FC236}">
                <a16:creationId xmlns:a16="http://schemas.microsoft.com/office/drawing/2014/main" id="{DB984E5E-6770-0444-8FE9-88B0EDAF82DF}"/>
              </a:ext>
            </a:extLst>
          </p:cNvPr>
          <p:cNvSpPr>
            <a:spLocks noGrp="1"/>
          </p:cNvSpPr>
          <p:nvPr>
            <p:ph type="dgm" sz="quarter" idx="18" hasCustomPrompt="1"/>
          </p:nvPr>
        </p:nvSpPr>
        <p:spPr>
          <a:xfrm>
            <a:off x="6633498" y="650634"/>
            <a:ext cx="4948237" cy="45720"/>
          </a:xfrm>
          <a:solidFill>
            <a:srgbClr val="FFBB00"/>
          </a:solidFill>
        </p:spPr>
        <p:txBody>
          <a:bodyPr>
            <a:noAutofit/>
          </a:bodyPr>
          <a:lstStyle>
            <a:lvl1pPr>
              <a:defRPr sz="800">
                <a:ln>
                  <a:noFill/>
                </a:ln>
                <a:noFill/>
              </a:defRPr>
            </a:lvl1pPr>
          </a:lstStyle>
          <a:p>
            <a:r>
              <a:rPr lang="en-US"/>
              <a:t> </a:t>
            </a:r>
          </a:p>
        </p:txBody>
      </p:sp>
      <p:sp>
        <p:nvSpPr>
          <p:cNvPr id="7" name="Picture Placeholder 6">
            <a:extLst>
              <a:ext uri="{FF2B5EF4-FFF2-40B4-BE49-F238E27FC236}">
                <a16:creationId xmlns:a16="http://schemas.microsoft.com/office/drawing/2014/main" id="{3211BCF2-3CA4-1C33-F707-138AC48B7363}"/>
              </a:ext>
            </a:extLst>
          </p:cNvPr>
          <p:cNvSpPr>
            <a:spLocks noGrp="1"/>
          </p:cNvSpPr>
          <p:nvPr>
            <p:ph type="pic" sz="quarter" idx="19"/>
          </p:nvPr>
        </p:nvSpPr>
        <p:spPr>
          <a:xfrm>
            <a:off x="9144000" y="6289673"/>
            <a:ext cx="2882900" cy="457200"/>
          </a:xfrm>
        </p:spPr>
        <p:txBody>
          <a:bodyPr>
            <a:noAutofit/>
          </a:bodyPr>
          <a:lstStyle/>
          <a:p>
            <a:endParaRPr lang="en-US"/>
          </a:p>
        </p:txBody>
      </p:sp>
      <p:sp>
        <p:nvSpPr>
          <p:cNvPr id="11" name="Text Placeholder 10">
            <a:extLst>
              <a:ext uri="{FF2B5EF4-FFF2-40B4-BE49-F238E27FC236}">
                <a16:creationId xmlns:a16="http://schemas.microsoft.com/office/drawing/2014/main" id="{FBDC35B7-8B4B-4058-A733-140300A21A8F}"/>
              </a:ext>
            </a:extLst>
          </p:cNvPr>
          <p:cNvSpPr>
            <a:spLocks noGrp="1"/>
          </p:cNvSpPr>
          <p:nvPr>
            <p:ph type="body" sz="quarter" idx="20"/>
          </p:nvPr>
        </p:nvSpPr>
        <p:spPr>
          <a:xfrm>
            <a:off x="1066800" y="2212755"/>
            <a:ext cx="5029200" cy="350224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433238"/>
      </p:ext>
    </p:extLst>
  </p:cSld>
  <p:clrMapOvr>
    <a:masterClrMapping/>
  </p:clrMapOvr>
  <p:extLst>
    <p:ext uri="{DCECCB84-F9BA-43D5-87BE-67443E8EF086}">
      <p15:sldGuideLst xmlns:p15="http://schemas.microsoft.com/office/powerpoint/2012/main">
        <p15:guide id="1"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Text /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324F28D-C86D-F0E7-853C-8817359E44D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0128" t="24444"/>
          <a:stretch/>
        </p:blipFill>
        <p:spPr>
          <a:xfrm>
            <a:off x="0" y="0"/>
            <a:ext cx="1944962" cy="1880711"/>
          </a:xfrm>
          <a:prstGeom prst="rect">
            <a:avLst/>
          </a:prstGeom>
        </p:spPr>
      </p:pic>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6098838" y="1104900"/>
            <a:ext cx="5026362" cy="1069340"/>
          </a:xfrm>
        </p:spPr>
        <p:txBody>
          <a:bodyPr wrap="square" anchor="b" anchorCtr="0">
            <a:normAutofit/>
          </a:bodyPr>
          <a:lstStyle>
            <a:lvl1pPr>
              <a:defRPr sz="3600">
                <a:solidFill>
                  <a:schemeClr val="tx1"/>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267725E7-6CAB-54CE-724B-280564C3D158}"/>
              </a:ext>
            </a:extLst>
          </p:cNvPr>
          <p:cNvSpPr>
            <a:spLocks noGrp="1"/>
          </p:cNvSpPr>
          <p:nvPr>
            <p:ph type="pic" sz="quarter" idx="17"/>
          </p:nvPr>
        </p:nvSpPr>
        <p:spPr>
          <a:xfrm>
            <a:off x="609600" y="699611"/>
            <a:ext cx="4948237" cy="5015389"/>
          </a:xfrm>
        </p:spPr>
        <p:txBody>
          <a:bodyPr/>
          <a:lstStyle/>
          <a:p>
            <a:endParaRPr lang="en-US"/>
          </a:p>
        </p:txBody>
      </p:sp>
      <p:sp>
        <p:nvSpPr>
          <p:cNvPr id="10" name="SmartArt Placeholder 9">
            <a:extLst>
              <a:ext uri="{FF2B5EF4-FFF2-40B4-BE49-F238E27FC236}">
                <a16:creationId xmlns:a16="http://schemas.microsoft.com/office/drawing/2014/main" id="{66E09E09-1059-F228-382E-7E7EAACF9D91}"/>
              </a:ext>
            </a:extLst>
          </p:cNvPr>
          <p:cNvSpPr>
            <a:spLocks noGrp="1"/>
          </p:cNvSpPr>
          <p:nvPr>
            <p:ph type="dgm" sz="quarter" idx="18" hasCustomPrompt="1"/>
          </p:nvPr>
        </p:nvSpPr>
        <p:spPr>
          <a:xfrm>
            <a:off x="609600" y="661511"/>
            <a:ext cx="4948237" cy="45720"/>
          </a:xfrm>
          <a:solidFill>
            <a:srgbClr val="FFBB00"/>
          </a:solidFill>
        </p:spPr>
        <p:txBody>
          <a:bodyPr/>
          <a:lstStyle>
            <a:lvl1pPr>
              <a:defRPr sz="800">
                <a:ln>
                  <a:noFill/>
                </a:ln>
              </a:defRPr>
            </a:lvl1pPr>
          </a:lstStyle>
          <a:p>
            <a:r>
              <a:rPr lang="en-US"/>
              <a:t> </a:t>
            </a:r>
          </a:p>
        </p:txBody>
      </p:sp>
      <p:sp>
        <p:nvSpPr>
          <p:cNvPr id="13" name="Picture Placeholder 6">
            <a:extLst>
              <a:ext uri="{FF2B5EF4-FFF2-40B4-BE49-F238E27FC236}">
                <a16:creationId xmlns:a16="http://schemas.microsoft.com/office/drawing/2014/main" id="{E8E6A437-E5CA-1932-5E65-E2F2C8512FDB}"/>
              </a:ext>
            </a:extLst>
          </p:cNvPr>
          <p:cNvSpPr>
            <a:spLocks noGrp="1"/>
          </p:cNvSpPr>
          <p:nvPr>
            <p:ph type="pic" sz="quarter" idx="19"/>
          </p:nvPr>
        </p:nvSpPr>
        <p:spPr>
          <a:xfrm>
            <a:off x="9189245" y="6289673"/>
            <a:ext cx="2882900" cy="431800"/>
          </a:xfrm>
        </p:spPr>
        <p:txBody>
          <a:bodyPr/>
          <a:lstStyle/>
          <a:p>
            <a:endParaRPr lang="en-US"/>
          </a:p>
        </p:txBody>
      </p:sp>
      <p:sp>
        <p:nvSpPr>
          <p:cNvPr id="15" name="Text Placeholder 14">
            <a:extLst>
              <a:ext uri="{FF2B5EF4-FFF2-40B4-BE49-F238E27FC236}">
                <a16:creationId xmlns:a16="http://schemas.microsoft.com/office/drawing/2014/main" id="{D6714AB9-DEAE-BC52-52E2-DDAEDE771451}"/>
              </a:ext>
            </a:extLst>
          </p:cNvPr>
          <p:cNvSpPr>
            <a:spLocks noGrp="1"/>
          </p:cNvSpPr>
          <p:nvPr>
            <p:ph type="body" sz="quarter" idx="20"/>
          </p:nvPr>
        </p:nvSpPr>
        <p:spPr>
          <a:xfrm>
            <a:off x="6092825" y="2174874"/>
            <a:ext cx="5032375" cy="35401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165666"/>
      </p:ext>
    </p:extLst>
  </p:cSld>
  <p:clrMapOvr>
    <a:masterClrMapping/>
  </p:clrMapOvr>
  <p:extLst>
    <p:ext uri="{DCECCB84-F9BA-43D5-87BE-67443E8EF086}">
      <p15:sldGuideLst xmlns:p15="http://schemas.microsoft.com/office/powerpoint/2012/main">
        <p15:guide id="1"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mage / 2 Tex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0CEB5B0-35D6-3505-CBF0-9DEF4B0802D4}"/>
              </a:ext>
            </a:extLst>
          </p:cNvPr>
          <p:cNvSpPr>
            <a:spLocks noGrp="1"/>
          </p:cNvSpPr>
          <p:nvPr>
            <p:ph type="body" sz="quarter" idx="23"/>
          </p:nvPr>
        </p:nvSpPr>
        <p:spPr>
          <a:xfrm>
            <a:off x="876299" y="4265911"/>
            <a:ext cx="5006201" cy="162452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876299" y="441977"/>
            <a:ext cx="10528301" cy="662924"/>
          </a:xfrm>
        </p:spPr>
        <p:txBody>
          <a:bodyPr wrap="square" anchor="b" anchorCtr="0">
            <a:normAutofit/>
          </a:bodyPr>
          <a:lstStyle>
            <a:lvl1pPr>
              <a:defRPr sz="3600">
                <a:solidFill>
                  <a:schemeClr val="tx1"/>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BB133D9F-BC70-3EF1-5867-95D0479423DF}"/>
              </a:ext>
            </a:extLst>
          </p:cNvPr>
          <p:cNvSpPr>
            <a:spLocks noGrp="1"/>
          </p:cNvSpPr>
          <p:nvPr>
            <p:ph type="pic" sz="quarter" idx="17"/>
          </p:nvPr>
        </p:nvSpPr>
        <p:spPr>
          <a:xfrm>
            <a:off x="876300" y="1277407"/>
            <a:ext cx="4997450" cy="2862793"/>
          </a:xfrm>
        </p:spPr>
        <p:txBody>
          <a:bodyPr/>
          <a:lstStyle/>
          <a:p>
            <a:endParaRPr lang="en-US"/>
          </a:p>
        </p:txBody>
      </p:sp>
      <p:sp>
        <p:nvSpPr>
          <p:cNvPr id="7" name="SmartArt Placeholder 11">
            <a:extLst>
              <a:ext uri="{FF2B5EF4-FFF2-40B4-BE49-F238E27FC236}">
                <a16:creationId xmlns:a16="http://schemas.microsoft.com/office/drawing/2014/main" id="{1DC65EAD-B476-CA48-48D6-69E1E7B35703}"/>
              </a:ext>
            </a:extLst>
          </p:cNvPr>
          <p:cNvSpPr>
            <a:spLocks noGrp="1"/>
          </p:cNvSpPr>
          <p:nvPr>
            <p:ph type="dgm" sz="quarter" idx="19" hasCustomPrompt="1"/>
          </p:nvPr>
        </p:nvSpPr>
        <p:spPr>
          <a:xfrm>
            <a:off x="876300" y="1228398"/>
            <a:ext cx="5001250" cy="49009"/>
          </a:xfrm>
          <a:solidFill>
            <a:srgbClr val="FFBB00"/>
          </a:solidFill>
          <a:ln>
            <a:noFill/>
          </a:ln>
        </p:spPr>
        <p:txBody>
          <a:bodyPr/>
          <a:lstStyle/>
          <a:p>
            <a:r>
              <a:rPr lang="en-US"/>
              <a:t> </a:t>
            </a:r>
          </a:p>
        </p:txBody>
      </p:sp>
      <p:sp>
        <p:nvSpPr>
          <p:cNvPr id="10" name="Picture Placeholder 3">
            <a:extLst>
              <a:ext uri="{FF2B5EF4-FFF2-40B4-BE49-F238E27FC236}">
                <a16:creationId xmlns:a16="http://schemas.microsoft.com/office/drawing/2014/main" id="{BAA8423B-4095-D7B7-FA87-B5023E012BBF}"/>
              </a:ext>
            </a:extLst>
          </p:cNvPr>
          <p:cNvSpPr>
            <a:spLocks noGrp="1"/>
          </p:cNvSpPr>
          <p:nvPr>
            <p:ph type="pic" sz="quarter" idx="20"/>
          </p:nvPr>
        </p:nvSpPr>
        <p:spPr>
          <a:xfrm>
            <a:off x="6314383" y="1277407"/>
            <a:ext cx="5086349" cy="2862793"/>
          </a:xfrm>
        </p:spPr>
        <p:txBody>
          <a:bodyPr/>
          <a:lstStyle/>
          <a:p>
            <a:endParaRPr lang="en-US" dirty="0"/>
          </a:p>
        </p:txBody>
      </p:sp>
      <p:sp>
        <p:nvSpPr>
          <p:cNvPr id="11" name="SmartArt Placeholder 11">
            <a:extLst>
              <a:ext uri="{FF2B5EF4-FFF2-40B4-BE49-F238E27FC236}">
                <a16:creationId xmlns:a16="http://schemas.microsoft.com/office/drawing/2014/main" id="{3B6A3553-FC45-52C6-ACB9-3DA53EE49A14}"/>
              </a:ext>
            </a:extLst>
          </p:cNvPr>
          <p:cNvSpPr>
            <a:spLocks noGrp="1"/>
          </p:cNvSpPr>
          <p:nvPr>
            <p:ph type="dgm" sz="quarter" idx="21" hasCustomPrompt="1"/>
          </p:nvPr>
        </p:nvSpPr>
        <p:spPr>
          <a:xfrm>
            <a:off x="6314383" y="1228398"/>
            <a:ext cx="5090217" cy="49009"/>
          </a:xfrm>
          <a:solidFill>
            <a:srgbClr val="FFBB00"/>
          </a:solidFill>
          <a:ln>
            <a:noFill/>
          </a:ln>
        </p:spPr>
        <p:txBody>
          <a:bodyPr/>
          <a:lstStyle/>
          <a:p>
            <a:r>
              <a:rPr lang="en-US"/>
              <a:t> </a:t>
            </a:r>
          </a:p>
        </p:txBody>
      </p:sp>
      <p:sp>
        <p:nvSpPr>
          <p:cNvPr id="5" name="Picture Placeholder 6">
            <a:extLst>
              <a:ext uri="{FF2B5EF4-FFF2-40B4-BE49-F238E27FC236}">
                <a16:creationId xmlns:a16="http://schemas.microsoft.com/office/drawing/2014/main" id="{68B1E999-9278-F798-0088-6DB0B2406993}"/>
              </a:ext>
            </a:extLst>
          </p:cNvPr>
          <p:cNvSpPr>
            <a:spLocks noGrp="1"/>
          </p:cNvSpPr>
          <p:nvPr>
            <p:ph type="pic" sz="quarter" idx="18"/>
          </p:nvPr>
        </p:nvSpPr>
        <p:spPr>
          <a:xfrm>
            <a:off x="9189245" y="6289673"/>
            <a:ext cx="2882900" cy="431800"/>
          </a:xfrm>
        </p:spPr>
        <p:txBody>
          <a:bodyPr/>
          <a:lstStyle/>
          <a:p>
            <a:endParaRPr lang="en-US"/>
          </a:p>
        </p:txBody>
      </p:sp>
      <p:sp>
        <p:nvSpPr>
          <p:cNvPr id="15" name="Text Placeholder 13">
            <a:extLst>
              <a:ext uri="{FF2B5EF4-FFF2-40B4-BE49-F238E27FC236}">
                <a16:creationId xmlns:a16="http://schemas.microsoft.com/office/drawing/2014/main" id="{42DED68C-7672-3546-B53D-2B2F917BA2C4}"/>
              </a:ext>
            </a:extLst>
          </p:cNvPr>
          <p:cNvSpPr>
            <a:spLocks noGrp="1"/>
          </p:cNvSpPr>
          <p:nvPr>
            <p:ph type="body" sz="quarter" idx="24"/>
          </p:nvPr>
        </p:nvSpPr>
        <p:spPr>
          <a:xfrm>
            <a:off x="6310234" y="4265911"/>
            <a:ext cx="5006201" cy="16245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939955"/>
      </p:ext>
    </p:extLst>
  </p:cSld>
  <p:clrMapOvr>
    <a:masterClrMapping/>
  </p:clrMapOvr>
  <p:extLst>
    <p:ext uri="{DCECCB84-F9BA-43D5-87BE-67443E8EF086}">
      <p15:sldGuideLst xmlns:p15="http://schemas.microsoft.com/office/powerpoint/2012/main">
        <p15:guide id="1" pos="816">
          <p15:clr>
            <a:srgbClr val="FBAE40"/>
          </p15:clr>
        </p15:guide>
        <p15:guide id="2" orient="horz" pos="3024">
          <p15:clr>
            <a:srgbClr val="FBAE40"/>
          </p15:clr>
        </p15:guide>
        <p15:guide id="3" pos="44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mage Comparison">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3732552" y="863775"/>
            <a:ext cx="4766872" cy="1103630"/>
          </a:xfrm>
        </p:spPr>
        <p:txBody>
          <a:bodyPr wrap="square" anchor="b" anchorCtr="0">
            <a:normAutofit/>
          </a:bodyPr>
          <a:lstStyle>
            <a:lvl1pPr>
              <a:defRPr sz="3600">
                <a:solidFill>
                  <a:schemeClr val="tx1"/>
                </a:solidFill>
              </a:defRPr>
            </a:lvl1pPr>
          </a:lstStyle>
          <a:p>
            <a:endParaRPr lang="en-US" dirty="0"/>
          </a:p>
        </p:txBody>
      </p:sp>
      <p:sp>
        <p:nvSpPr>
          <p:cNvPr id="6" name="Text Placeholder 4">
            <a:extLst>
              <a:ext uri="{FF2B5EF4-FFF2-40B4-BE49-F238E27FC236}">
                <a16:creationId xmlns:a16="http://schemas.microsoft.com/office/drawing/2014/main" id="{CFD36870-CEF5-73EE-9045-07CD8B64A1A1}"/>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9190D46F-C400-499E-CBD5-07CDF714E7AF}"/>
              </a:ext>
            </a:extLst>
          </p:cNvPr>
          <p:cNvSpPr>
            <a:spLocks noGrp="1"/>
          </p:cNvSpPr>
          <p:nvPr>
            <p:ph type="pic" sz="quarter" idx="17"/>
          </p:nvPr>
        </p:nvSpPr>
        <p:spPr>
          <a:xfrm>
            <a:off x="505693" y="896384"/>
            <a:ext cx="3009474" cy="4672013"/>
          </a:xfrm>
        </p:spPr>
        <p:txBody>
          <a:bodyPr/>
          <a:lstStyle/>
          <a:p>
            <a:endParaRPr lang="en-US"/>
          </a:p>
        </p:txBody>
      </p:sp>
      <p:sp>
        <p:nvSpPr>
          <p:cNvPr id="5" name="Picture Placeholder 3">
            <a:extLst>
              <a:ext uri="{FF2B5EF4-FFF2-40B4-BE49-F238E27FC236}">
                <a16:creationId xmlns:a16="http://schemas.microsoft.com/office/drawing/2014/main" id="{144DA427-3AD7-2213-F94E-6A9E2D821ADC}"/>
              </a:ext>
            </a:extLst>
          </p:cNvPr>
          <p:cNvSpPr>
            <a:spLocks noGrp="1"/>
          </p:cNvSpPr>
          <p:nvPr>
            <p:ph type="pic" sz="quarter" idx="18"/>
          </p:nvPr>
        </p:nvSpPr>
        <p:spPr>
          <a:xfrm>
            <a:off x="8716809" y="896384"/>
            <a:ext cx="3009474" cy="4672013"/>
          </a:xfrm>
        </p:spPr>
        <p:txBody>
          <a:bodyPr/>
          <a:lstStyle/>
          <a:p>
            <a:endParaRPr lang="en-US"/>
          </a:p>
        </p:txBody>
      </p:sp>
      <p:sp>
        <p:nvSpPr>
          <p:cNvPr id="12" name="SmartArt Placeholder 11">
            <a:extLst>
              <a:ext uri="{FF2B5EF4-FFF2-40B4-BE49-F238E27FC236}">
                <a16:creationId xmlns:a16="http://schemas.microsoft.com/office/drawing/2014/main" id="{F1C36C46-46D2-A461-A7D9-EC781C758748}"/>
              </a:ext>
            </a:extLst>
          </p:cNvPr>
          <p:cNvSpPr>
            <a:spLocks noGrp="1"/>
          </p:cNvSpPr>
          <p:nvPr>
            <p:ph type="dgm" sz="quarter" idx="19" hasCustomPrompt="1"/>
          </p:nvPr>
        </p:nvSpPr>
        <p:spPr>
          <a:xfrm>
            <a:off x="505693" y="858459"/>
            <a:ext cx="3008376" cy="45720"/>
          </a:xfrm>
          <a:solidFill>
            <a:srgbClr val="FFBB00"/>
          </a:solidFill>
          <a:ln>
            <a:noFill/>
          </a:ln>
        </p:spPr>
        <p:txBody>
          <a:bodyPr/>
          <a:lstStyle/>
          <a:p>
            <a:r>
              <a:rPr lang="en-US"/>
              <a:t> </a:t>
            </a:r>
          </a:p>
        </p:txBody>
      </p:sp>
      <p:sp>
        <p:nvSpPr>
          <p:cNvPr id="13" name="SmartArt Placeholder 11">
            <a:extLst>
              <a:ext uri="{FF2B5EF4-FFF2-40B4-BE49-F238E27FC236}">
                <a16:creationId xmlns:a16="http://schemas.microsoft.com/office/drawing/2014/main" id="{DCC4BEB2-6850-3067-C755-98A480EE1675}"/>
              </a:ext>
            </a:extLst>
          </p:cNvPr>
          <p:cNvSpPr>
            <a:spLocks noGrp="1"/>
          </p:cNvSpPr>
          <p:nvPr>
            <p:ph type="dgm" sz="quarter" idx="20" hasCustomPrompt="1"/>
          </p:nvPr>
        </p:nvSpPr>
        <p:spPr>
          <a:xfrm>
            <a:off x="8716809" y="858459"/>
            <a:ext cx="3008376" cy="45720"/>
          </a:xfrm>
          <a:solidFill>
            <a:srgbClr val="FFBB00"/>
          </a:solidFill>
          <a:ln>
            <a:noFill/>
          </a:ln>
        </p:spPr>
        <p:txBody>
          <a:bodyPr/>
          <a:lstStyle/>
          <a:p>
            <a:r>
              <a:rPr lang="en-US"/>
              <a:t> </a:t>
            </a:r>
          </a:p>
        </p:txBody>
      </p:sp>
      <p:sp>
        <p:nvSpPr>
          <p:cNvPr id="7" name="Picture Placeholder 6">
            <a:extLst>
              <a:ext uri="{FF2B5EF4-FFF2-40B4-BE49-F238E27FC236}">
                <a16:creationId xmlns:a16="http://schemas.microsoft.com/office/drawing/2014/main" id="{81CD67EB-BA91-ED3B-18F6-DBDBDB6A19A0}"/>
              </a:ext>
            </a:extLst>
          </p:cNvPr>
          <p:cNvSpPr>
            <a:spLocks noGrp="1"/>
          </p:cNvSpPr>
          <p:nvPr>
            <p:ph type="pic" sz="quarter" idx="21"/>
          </p:nvPr>
        </p:nvSpPr>
        <p:spPr>
          <a:xfrm>
            <a:off x="9189245" y="6289673"/>
            <a:ext cx="2882900" cy="431800"/>
          </a:xfrm>
        </p:spPr>
        <p:txBody>
          <a:bodyPr/>
          <a:lstStyle/>
          <a:p>
            <a:endParaRPr lang="en-US"/>
          </a:p>
        </p:txBody>
      </p:sp>
      <p:sp>
        <p:nvSpPr>
          <p:cNvPr id="10" name="Text Placeholder 13">
            <a:extLst>
              <a:ext uri="{FF2B5EF4-FFF2-40B4-BE49-F238E27FC236}">
                <a16:creationId xmlns:a16="http://schemas.microsoft.com/office/drawing/2014/main" id="{898D4671-5977-FB54-F266-406B00CFB61E}"/>
              </a:ext>
            </a:extLst>
          </p:cNvPr>
          <p:cNvSpPr>
            <a:spLocks noGrp="1"/>
          </p:cNvSpPr>
          <p:nvPr>
            <p:ph type="body" sz="quarter" idx="23"/>
          </p:nvPr>
        </p:nvSpPr>
        <p:spPr>
          <a:xfrm>
            <a:off x="3732552" y="2074692"/>
            <a:ext cx="4766872" cy="364030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6113941"/>
      </p:ext>
    </p:extLst>
  </p:cSld>
  <p:clrMapOvr>
    <a:masterClrMapping/>
  </p:clrMapOvr>
  <p:extLst>
    <p:ext uri="{DCECCB84-F9BA-43D5-87BE-67443E8EF086}">
      <p15:sldGuideLst xmlns:p15="http://schemas.microsoft.com/office/powerpoint/2012/main">
        <p15:guide id="1" pos="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994B79-9443-16F2-C4F0-3A4BF6150D00}"/>
              </a:ext>
            </a:extLst>
          </p:cNvPr>
          <p:cNvSpPr>
            <a:spLocks noGrp="1"/>
          </p:cNvSpPr>
          <p:nvPr>
            <p:ph type="sldNum" sz="quarter" idx="10"/>
          </p:nvPr>
        </p:nvSpPr>
        <p:spPr/>
        <p:txBody>
          <a:bodyPr/>
          <a:lstStyle/>
          <a:p>
            <a:fld id="{BD17BDE9-F296-4D0D-A820-465FD5F88410}" type="slidenum">
              <a:rPr lang="en-US" smtClean="0"/>
              <a:pPr/>
              <a:t>‹#›</a:t>
            </a:fld>
            <a:endParaRPr lang="en-US"/>
          </a:p>
        </p:txBody>
      </p:sp>
      <p:sp>
        <p:nvSpPr>
          <p:cNvPr id="9" name="Title 8">
            <a:extLst>
              <a:ext uri="{FF2B5EF4-FFF2-40B4-BE49-F238E27FC236}">
                <a16:creationId xmlns:a16="http://schemas.microsoft.com/office/drawing/2014/main" id="{C238733F-8FF0-759C-D145-DA2577AFB94E}"/>
              </a:ext>
            </a:extLst>
          </p:cNvPr>
          <p:cNvSpPr>
            <a:spLocks noGrp="1"/>
          </p:cNvSpPr>
          <p:nvPr>
            <p:ph type="title"/>
          </p:nvPr>
        </p:nvSpPr>
        <p:spPr>
          <a:xfrm>
            <a:off x="1066800" y="1104900"/>
            <a:ext cx="5029200" cy="983089"/>
          </a:xfrm>
        </p:spPr>
        <p:txBody>
          <a:bodyPr wrap="square" anchor="b" anchorCtr="0">
            <a:normAutofit/>
          </a:bodyPr>
          <a:lstStyle>
            <a:lvl1pPr>
              <a:defRPr sz="3600">
                <a:solidFill>
                  <a:schemeClr val="tx1"/>
                </a:solidFill>
              </a:defRPr>
            </a:lvl1pPr>
          </a:lstStyle>
          <a:p>
            <a:r>
              <a:rPr lang="en-US" dirty="0"/>
              <a:t>Click to edit Master title style</a:t>
            </a:r>
          </a:p>
        </p:txBody>
      </p:sp>
      <p:sp>
        <p:nvSpPr>
          <p:cNvPr id="13" name="Picture Placeholder 12">
            <a:extLst>
              <a:ext uri="{FF2B5EF4-FFF2-40B4-BE49-F238E27FC236}">
                <a16:creationId xmlns:a16="http://schemas.microsoft.com/office/drawing/2014/main" id="{B86A59F2-3908-5DD4-1734-34B902F52CBE}"/>
              </a:ext>
            </a:extLst>
          </p:cNvPr>
          <p:cNvSpPr>
            <a:spLocks noGrp="1"/>
          </p:cNvSpPr>
          <p:nvPr>
            <p:ph type="pic" sz="quarter" idx="11"/>
          </p:nvPr>
        </p:nvSpPr>
        <p:spPr>
          <a:xfrm>
            <a:off x="7084425" y="0"/>
            <a:ext cx="4720225" cy="2971885"/>
          </a:xfrm>
        </p:spPr>
        <p:txBody>
          <a:bodyPr/>
          <a:lstStyle/>
          <a:p>
            <a:endParaRPr lang="en-US"/>
          </a:p>
        </p:txBody>
      </p:sp>
      <p:sp>
        <p:nvSpPr>
          <p:cNvPr id="2" name="Picture Placeholder 12">
            <a:extLst>
              <a:ext uri="{FF2B5EF4-FFF2-40B4-BE49-F238E27FC236}">
                <a16:creationId xmlns:a16="http://schemas.microsoft.com/office/drawing/2014/main" id="{3E74A070-9726-B3A1-DFEF-ED251BB8A792}"/>
              </a:ext>
            </a:extLst>
          </p:cNvPr>
          <p:cNvSpPr>
            <a:spLocks noGrp="1"/>
          </p:cNvSpPr>
          <p:nvPr>
            <p:ph type="pic" sz="quarter" idx="17"/>
          </p:nvPr>
        </p:nvSpPr>
        <p:spPr>
          <a:xfrm>
            <a:off x="7084425" y="3206665"/>
            <a:ext cx="4720225" cy="2971885"/>
          </a:xfrm>
        </p:spPr>
        <p:txBody>
          <a:bodyPr/>
          <a:lstStyle/>
          <a:p>
            <a:endParaRPr lang="en-US"/>
          </a:p>
        </p:txBody>
      </p:sp>
      <p:sp>
        <p:nvSpPr>
          <p:cNvPr id="10" name="Text Placeholder 9">
            <a:extLst>
              <a:ext uri="{FF2B5EF4-FFF2-40B4-BE49-F238E27FC236}">
                <a16:creationId xmlns:a16="http://schemas.microsoft.com/office/drawing/2014/main" id="{D2CC615A-5BF5-6632-0882-1ABFEEFBE599}"/>
              </a:ext>
            </a:extLst>
          </p:cNvPr>
          <p:cNvSpPr>
            <a:spLocks noGrp="1"/>
          </p:cNvSpPr>
          <p:nvPr>
            <p:ph type="body" sz="quarter" idx="18"/>
          </p:nvPr>
        </p:nvSpPr>
        <p:spPr>
          <a:xfrm>
            <a:off x="1072019" y="2183928"/>
            <a:ext cx="5023981" cy="3531072"/>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C48585B7-0C25-148A-9242-F7BCD7579EFC}"/>
              </a:ext>
            </a:extLst>
          </p:cNvPr>
          <p:cNvSpPr>
            <a:spLocks noGrp="1"/>
          </p:cNvSpPr>
          <p:nvPr>
            <p:ph type="body" sz="quarter" idx="16"/>
          </p:nvPr>
        </p:nvSpPr>
        <p:spPr>
          <a:xfrm>
            <a:off x="494354" y="6356349"/>
            <a:ext cx="4433126" cy="365125"/>
          </a:xfrm>
        </p:spPr>
        <p:txBody>
          <a:bodyPr anchor="ctr" anchorCtr="0">
            <a:noAutofit/>
          </a:bodyPr>
          <a:lstStyle>
            <a:lvl1pPr algn="l">
              <a:defRPr sz="1000">
                <a:solidFill>
                  <a:schemeClr val="tx1">
                    <a:lumMod val="50000"/>
                    <a:lumOff val="50000"/>
                  </a:schemeClr>
                </a:solidFill>
                <a:latin typeface="Proxima Nova" panose="02000506030000020004" pitchFamily="2" charset="0"/>
              </a:defRPr>
            </a:lvl1pPr>
          </a:lstStyle>
          <a:p>
            <a:pPr lvl="0"/>
            <a:r>
              <a:rPr lang="en-US" dirty="0"/>
              <a:t>Click to edit Master text styles</a:t>
            </a:r>
          </a:p>
        </p:txBody>
      </p:sp>
      <p:sp>
        <p:nvSpPr>
          <p:cNvPr id="4" name="Picture Placeholder 6">
            <a:extLst>
              <a:ext uri="{FF2B5EF4-FFF2-40B4-BE49-F238E27FC236}">
                <a16:creationId xmlns:a16="http://schemas.microsoft.com/office/drawing/2014/main" id="{0BB0A3C9-5E2D-EC6B-4F66-1AA8A020C09C}"/>
              </a:ext>
            </a:extLst>
          </p:cNvPr>
          <p:cNvSpPr>
            <a:spLocks noGrp="1"/>
          </p:cNvSpPr>
          <p:nvPr>
            <p:ph type="pic" sz="quarter" idx="19"/>
          </p:nvPr>
        </p:nvSpPr>
        <p:spPr>
          <a:xfrm>
            <a:off x="9189245" y="6289673"/>
            <a:ext cx="2882900" cy="431800"/>
          </a:xfrm>
        </p:spPr>
        <p:txBody>
          <a:bodyPr/>
          <a:lstStyle/>
          <a:p>
            <a:endParaRPr lang="en-US"/>
          </a:p>
        </p:txBody>
      </p:sp>
    </p:spTree>
    <p:extLst>
      <p:ext uri="{BB962C8B-B14F-4D97-AF65-F5344CB8AC3E}">
        <p14:creationId xmlns:p14="http://schemas.microsoft.com/office/powerpoint/2010/main" val="16672716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3.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2.sv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4.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9.sv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11.sv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schemeClr>
            </a:gs>
            <a:gs pos="50000">
              <a:schemeClr val="bg1"/>
            </a:gs>
            <a:gs pos="100000">
              <a:schemeClr val="bg1">
                <a:lumMod val="85000"/>
              </a:schemeClr>
            </a:gs>
          </a:gsLst>
          <a:lin ang="135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1793A41-BD1D-CBEE-A13E-0B7959DA2DC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0128" t="24444"/>
          <a:stretch/>
        </p:blipFill>
        <p:spPr>
          <a:xfrm>
            <a:off x="-36786" y="0"/>
            <a:ext cx="1944962" cy="1880711"/>
          </a:xfrm>
          <a:prstGeom prst="rect">
            <a:avLst/>
          </a:prstGeom>
        </p:spPr>
      </p:pic>
      <p:sp>
        <p:nvSpPr>
          <p:cNvPr id="2" name="Title Placeholder 1">
            <a:extLst>
              <a:ext uri="{FF2B5EF4-FFF2-40B4-BE49-F238E27FC236}">
                <a16:creationId xmlns:a16="http://schemas.microsoft.com/office/drawing/2014/main" id="{5D918146-D09C-9BE3-E70F-28C5D0A7DA96}"/>
              </a:ext>
            </a:extLst>
          </p:cNvPr>
          <p:cNvSpPr>
            <a:spLocks noGrp="1"/>
          </p:cNvSpPr>
          <p:nvPr>
            <p:ph type="title"/>
          </p:nvPr>
        </p:nvSpPr>
        <p:spPr>
          <a:xfrm>
            <a:off x="1365558" y="365125"/>
            <a:ext cx="998824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BA692F-DD8B-2016-779D-7C9253BCE2AF}"/>
              </a:ext>
            </a:extLst>
          </p:cNvPr>
          <p:cNvSpPr>
            <a:spLocks noGrp="1"/>
          </p:cNvSpPr>
          <p:nvPr>
            <p:ph type="body" idx="1"/>
          </p:nvPr>
        </p:nvSpPr>
        <p:spPr>
          <a:xfrm>
            <a:off x="1365558" y="1825625"/>
            <a:ext cx="99882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reeform 8">
            <a:extLst>
              <a:ext uri="{FF2B5EF4-FFF2-40B4-BE49-F238E27FC236}">
                <a16:creationId xmlns:a16="http://schemas.microsoft.com/office/drawing/2014/main" id="{E149D86E-E205-8B2E-6E29-4331A00FB107}"/>
              </a:ext>
            </a:extLst>
          </p:cNvPr>
          <p:cNvSpPr>
            <a:spLocks/>
          </p:cNvSpPr>
          <p:nvPr userDrawn="1"/>
        </p:nvSpPr>
        <p:spPr bwMode="auto">
          <a:xfrm>
            <a:off x="7927975" y="936625"/>
            <a:ext cx="428625" cy="2003425"/>
          </a:xfrm>
          <a:custGeom>
            <a:avLst/>
            <a:gdLst>
              <a:gd name="T0" fmla="*/ 0 w 270"/>
              <a:gd name="T1" fmla="*/ 0 h 1262"/>
              <a:gd name="T2" fmla="*/ 0 w 270"/>
              <a:gd name="T3" fmla="*/ 1082 h 1262"/>
              <a:gd name="T4" fmla="*/ 270 w 270"/>
              <a:gd name="T5" fmla="*/ 1262 h 1262"/>
              <a:gd name="T6" fmla="*/ 270 w 270"/>
              <a:gd name="T7" fmla="*/ 180 h 1262"/>
              <a:gd name="T8" fmla="*/ 0 w 270"/>
              <a:gd name="T9" fmla="*/ 0 h 1262"/>
            </a:gdLst>
            <a:ahLst/>
            <a:cxnLst>
              <a:cxn ang="0">
                <a:pos x="T0" y="T1"/>
              </a:cxn>
              <a:cxn ang="0">
                <a:pos x="T2" y="T3"/>
              </a:cxn>
              <a:cxn ang="0">
                <a:pos x="T4" y="T5"/>
              </a:cxn>
              <a:cxn ang="0">
                <a:pos x="T6" y="T7"/>
              </a:cxn>
              <a:cxn ang="0">
                <a:pos x="T8" y="T9"/>
              </a:cxn>
            </a:cxnLst>
            <a:rect l="0" t="0" r="r" b="b"/>
            <a:pathLst>
              <a:path w="270" h="1262">
                <a:moveTo>
                  <a:pt x="0" y="0"/>
                </a:moveTo>
                <a:lnTo>
                  <a:pt x="0" y="1082"/>
                </a:lnTo>
                <a:lnTo>
                  <a:pt x="270" y="1262"/>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53F52A4A-6C90-5D54-EA8C-F37425AFB867}"/>
              </a:ext>
            </a:extLst>
          </p:cNvPr>
          <p:cNvSpPr>
            <a:spLocks/>
          </p:cNvSpPr>
          <p:nvPr userDrawn="1"/>
        </p:nvSpPr>
        <p:spPr bwMode="auto">
          <a:xfrm>
            <a:off x="10071100" y="3511550"/>
            <a:ext cx="430213" cy="2003425"/>
          </a:xfrm>
          <a:custGeom>
            <a:avLst/>
            <a:gdLst>
              <a:gd name="T0" fmla="*/ 0 w 271"/>
              <a:gd name="T1" fmla="*/ 0 h 1262"/>
              <a:gd name="T2" fmla="*/ 0 w 271"/>
              <a:gd name="T3" fmla="*/ 2 h 1262"/>
              <a:gd name="T4" fmla="*/ 0 w 271"/>
              <a:gd name="T5" fmla="*/ 2 h 1262"/>
              <a:gd name="T6" fmla="*/ 0 w 271"/>
              <a:gd name="T7" fmla="*/ 1080 h 1262"/>
              <a:gd name="T8" fmla="*/ 271 w 271"/>
              <a:gd name="T9" fmla="*/ 1262 h 1262"/>
              <a:gd name="T10" fmla="*/ 271 w 271"/>
              <a:gd name="T11" fmla="*/ 179 h 1262"/>
              <a:gd name="T12" fmla="*/ 0 w 271"/>
              <a:gd name="T13" fmla="*/ 0 h 1262"/>
            </a:gdLst>
            <a:ahLst/>
            <a:cxnLst>
              <a:cxn ang="0">
                <a:pos x="T0" y="T1"/>
              </a:cxn>
              <a:cxn ang="0">
                <a:pos x="T2" y="T3"/>
              </a:cxn>
              <a:cxn ang="0">
                <a:pos x="T4" y="T5"/>
              </a:cxn>
              <a:cxn ang="0">
                <a:pos x="T6" y="T7"/>
              </a:cxn>
              <a:cxn ang="0">
                <a:pos x="T8" y="T9"/>
              </a:cxn>
              <a:cxn ang="0">
                <a:pos x="T10" y="T11"/>
              </a:cxn>
              <a:cxn ang="0">
                <a:pos x="T12" y="T13"/>
              </a:cxn>
            </a:cxnLst>
            <a:rect l="0" t="0" r="r" b="b"/>
            <a:pathLst>
              <a:path w="271" h="1262">
                <a:moveTo>
                  <a:pt x="0" y="0"/>
                </a:moveTo>
                <a:lnTo>
                  <a:pt x="0" y="2"/>
                </a:lnTo>
                <a:lnTo>
                  <a:pt x="0" y="2"/>
                </a:lnTo>
                <a:lnTo>
                  <a:pt x="0" y="1080"/>
                </a:lnTo>
                <a:lnTo>
                  <a:pt x="271" y="1262"/>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10DBB630-85D9-09EB-E86C-0C0A9BBC6617}"/>
              </a:ext>
            </a:extLst>
          </p:cNvPr>
          <p:cNvSpPr>
            <a:spLocks/>
          </p:cNvSpPr>
          <p:nvPr userDrawn="1"/>
        </p:nvSpPr>
        <p:spPr bwMode="auto">
          <a:xfrm>
            <a:off x="7497763" y="2366962"/>
            <a:ext cx="430213" cy="3148013"/>
          </a:xfrm>
          <a:custGeom>
            <a:avLst/>
            <a:gdLst>
              <a:gd name="T0" fmla="*/ 0 w 271"/>
              <a:gd name="T1" fmla="*/ 0 h 1983"/>
              <a:gd name="T2" fmla="*/ 2 w 271"/>
              <a:gd name="T3" fmla="*/ 1801 h 1983"/>
              <a:gd name="T4" fmla="*/ 271 w 271"/>
              <a:gd name="T5" fmla="*/ 1983 h 1983"/>
              <a:gd name="T6" fmla="*/ 271 w 271"/>
              <a:gd name="T7" fmla="*/ 181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2" y="1801"/>
                </a:lnTo>
                <a:lnTo>
                  <a:pt x="271" y="1983"/>
                </a:lnTo>
                <a:lnTo>
                  <a:pt x="271" y="1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C96A9E19-907F-85B7-7A2A-449A1E282DCD}"/>
              </a:ext>
            </a:extLst>
          </p:cNvPr>
          <p:cNvSpPr>
            <a:spLocks/>
          </p:cNvSpPr>
          <p:nvPr userDrawn="1"/>
        </p:nvSpPr>
        <p:spPr bwMode="auto">
          <a:xfrm>
            <a:off x="8356600" y="3511550"/>
            <a:ext cx="430213" cy="3148013"/>
          </a:xfrm>
          <a:custGeom>
            <a:avLst/>
            <a:gdLst>
              <a:gd name="T0" fmla="*/ 0 w 271"/>
              <a:gd name="T1" fmla="*/ 0 h 1983"/>
              <a:gd name="T2" fmla="*/ 0 w 271"/>
              <a:gd name="T3" fmla="*/ 1801 h 1983"/>
              <a:gd name="T4" fmla="*/ 271 w 271"/>
              <a:gd name="T5" fmla="*/ 1983 h 1983"/>
              <a:gd name="T6" fmla="*/ 271 w 271"/>
              <a:gd name="T7" fmla="*/ 179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0" y="1801"/>
                </a:lnTo>
                <a:lnTo>
                  <a:pt x="271" y="1983"/>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CAD20BA3-9C3F-6E90-F530-7AD15C28BEEA}"/>
              </a:ext>
            </a:extLst>
          </p:cNvPr>
          <p:cNvSpPr>
            <a:spLocks/>
          </p:cNvSpPr>
          <p:nvPr userDrawn="1"/>
        </p:nvSpPr>
        <p:spPr bwMode="auto">
          <a:xfrm>
            <a:off x="6642100" y="1795462"/>
            <a:ext cx="430213" cy="3144838"/>
          </a:xfrm>
          <a:custGeom>
            <a:avLst/>
            <a:gdLst>
              <a:gd name="T0" fmla="*/ 0 w 271"/>
              <a:gd name="T1" fmla="*/ 0 h 1981"/>
              <a:gd name="T2" fmla="*/ 0 w 271"/>
              <a:gd name="T3" fmla="*/ 1802 h 1981"/>
              <a:gd name="T4" fmla="*/ 271 w 271"/>
              <a:gd name="T5" fmla="*/ 1981 h 1981"/>
              <a:gd name="T6" fmla="*/ 271 w 271"/>
              <a:gd name="T7" fmla="*/ 180 h 1981"/>
              <a:gd name="T8" fmla="*/ 0 w 271"/>
              <a:gd name="T9" fmla="*/ 0 h 1981"/>
            </a:gdLst>
            <a:ahLst/>
            <a:cxnLst>
              <a:cxn ang="0">
                <a:pos x="T0" y="T1"/>
              </a:cxn>
              <a:cxn ang="0">
                <a:pos x="T2" y="T3"/>
              </a:cxn>
              <a:cxn ang="0">
                <a:pos x="T4" y="T5"/>
              </a:cxn>
              <a:cxn ang="0">
                <a:pos x="T6" y="T7"/>
              </a:cxn>
              <a:cxn ang="0">
                <a:pos x="T8" y="T9"/>
              </a:cxn>
            </a:cxnLst>
            <a:rect l="0" t="0" r="r" b="b"/>
            <a:pathLst>
              <a:path w="271" h="1981">
                <a:moveTo>
                  <a:pt x="0" y="0"/>
                </a:moveTo>
                <a:lnTo>
                  <a:pt x="0" y="1802"/>
                </a:lnTo>
                <a:lnTo>
                  <a:pt x="271" y="1981"/>
                </a:lnTo>
                <a:lnTo>
                  <a:pt x="271"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41EC65F7-E88A-BDBC-E29B-3E1AAE43029A}"/>
              </a:ext>
            </a:extLst>
          </p:cNvPr>
          <p:cNvSpPr>
            <a:spLocks/>
          </p:cNvSpPr>
          <p:nvPr userDrawn="1"/>
        </p:nvSpPr>
        <p:spPr bwMode="auto">
          <a:xfrm>
            <a:off x="7072313" y="-204788"/>
            <a:ext cx="425450" cy="2571750"/>
          </a:xfrm>
          <a:custGeom>
            <a:avLst/>
            <a:gdLst>
              <a:gd name="T0" fmla="*/ 0 w 268"/>
              <a:gd name="T1" fmla="*/ 0 h 1620"/>
              <a:gd name="T2" fmla="*/ 0 w 268"/>
              <a:gd name="T3" fmla="*/ 0 h 1620"/>
              <a:gd name="T4" fmla="*/ 0 w 268"/>
              <a:gd name="T5" fmla="*/ 1440 h 1620"/>
              <a:gd name="T6" fmla="*/ 268 w 268"/>
              <a:gd name="T7" fmla="*/ 1620 h 1620"/>
              <a:gd name="T8" fmla="*/ 268 w 268"/>
              <a:gd name="T9" fmla="*/ 180 h 1620"/>
              <a:gd name="T10" fmla="*/ 0 w 268"/>
              <a:gd name="T11" fmla="*/ 0 h 1620"/>
            </a:gdLst>
            <a:ahLst/>
            <a:cxnLst>
              <a:cxn ang="0">
                <a:pos x="T0" y="T1"/>
              </a:cxn>
              <a:cxn ang="0">
                <a:pos x="T2" y="T3"/>
              </a:cxn>
              <a:cxn ang="0">
                <a:pos x="T4" y="T5"/>
              </a:cxn>
              <a:cxn ang="0">
                <a:pos x="T6" y="T7"/>
              </a:cxn>
              <a:cxn ang="0">
                <a:pos x="T8" y="T9"/>
              </a:cxn>
              <a:cxn ang="0">
                <a:pos x="T10" y="T11"/>
              </a:cxn>
            </a:cxnLst>
            <a:rect l="0" t="0" r="r" b="b"/>
            <a:pathLst>
              <a:path w="268" h="1620">
                <a:moveTo>
                  <a:pt x="0" y="0"/>
                </a:moveTo>
                <a:lnTo>
                  <a:pt x="0" y="0"/>
                </a:lnTo>
                <a:lnTo>
                  <a:pt x="0" y="1440"/>
                </a:lnTo>
                <a:lnTo>
                  <a:pt x="268" y="162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74F9AED4-7805-A625-1A90-9B08793C3A34}"/>
              </a:ext>
            </a:extLst>
          </p:cNvPr>
          <p:cNvSpPr>
            <a:spLocks/>
          </p:cNvSpPr>
          <p:nvPr userDrawn="1"/>
        </p:nvSpPr>
        <p:spPr bwMode="auto">
          <a:xfrm>
            <a:off x="9212263" y="3511550"/>
            <a:ext cx="430213" cy="1428750"/>
          </a:xfrm>
          <a:custGeom>
            <a:avLst/>
            <a:gdLst>
              <a:gd name="T0" fmla="*/ 0 w 271"/>
              <a:gd name="T1" fmla="*/ 0 h 900"/>
              <a:gd name="T2" fmla="*/ 0 w 271"/>
              <a:gd name="T3" fmla="*/ 0 h 900"/>
              <a:gd name="T4" fmla="*/ 0 w 271"/>
              <a:gd name="T5" fmla="*/ 721 h 900"/>
              <a:gd name="T6" fmla="*/ 271 w 271"/>
              <a:gd name="T7" fmla="*/ 900 h 900"/>
              <a:gd name="T8" fmla="*/ 271 w 271"/>
              <a:gd name="T9" fmla="*/ 179 h 900"/>
              <a:gd name="T10" fmla="*/ 0 w 271"/>
              <a:gd name="T11" fmla="*/ 0 h 900"/>
            </a:gdLst>
            <a:ahLst/>
            <a:cxnLst>
              <a:cxn ang="0">
                <a:pos x="T0" y="T1"/>
              </a:cxn>
              <a:cxn ang="0">
                <a:pos x="T2" y="T3"/>
              </a:cxn>
              <a:cxn ang="0">
                <a:pos x="T4" y="T5"/>
              </a:cxn>
              <a:cxn ang="0">
                <a:pos x="T6" y="T7"/>
              </a:cxn>
              <a:cxn ang="0">
                <a:pos x="T8" y="T9"/>
              </a:cxn>
              <a:cxn ang="0">
                <a:pos x="T10" y="T11"/>
              </a:cxn>
            </a:cxnLst>
            <a:rect l="0" t="0" r="r" b="b"/>
            <a:pathLst>
              <a:path w="271" h="900">
                <a:moveTo>
                  <a:pt x="0" y="0"/>
                </a:moveTo>
                <a:lnTo>
                  <a:pt x="0" y="0"/>
                </a:lnTo>
                <a:lnTo>
                  <a:pt x="0" y="721"/>
                </a:lnTo>
                <a:lnTo>
                  <a:pt x="271" y="900"/>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F5840BC1-BB0F-2A5D-C272-C1F0D0C3913C}"/>
              </a:ext>
            </a:extLst>
          </p:cNvPr>
          <p:cNvSpPr>
            <a:spLocks/>
          </p:cNvSpPr>
          <p:nvPr userDrawn="1"/>
        </p:nvSpPr>
        <p:spPr bwMode="auto">
          <a:xfrm>
            <a:off x="9642475" y="1509712"/>
            <a:ext cx="428625" cy="2005013"/>
          </a:xfrm>
          <a:custGeom>
            <a:avLst/>
            <a:gdLst>
              <a:gd name="T0" fmla="*/ 0 w 270"/>
              <a:gd name="T1" fmla="*/ 0 h 1263"/>
              <a:gd name="T2" fmla="*/ 2 w 270"/>
              <a:gd name="T3" fmla="*/ 1083 h 1263"/>
              <a:gd name="T4" fmla="*/ 270 w 270"/>
              <a:gd name="T5" fmla="*/ 1263 h 1263"/>
              <a:gd name="T6" fmla="*/ 270 w 270"/>
              <a:gd name="T7" fmla="*/ 1263 h 1263"/>
              <a:gd name="T8" fmla="*/ 270 w 270"/>
              <a:gd name="T9" fmla="*/ 1261 h 1263"/>
              <a:gd name="T10" fmla="*/ 270 w 270"/>
              <a:gd name="T11" fmla="*/ 180 h 1263"/>
              <a:gd name="T12" fmla="*/ 0 w 27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270" h="1263">
                <a:moveTo>
                  <a:pt x="0" y="0"/>
                </a:moveTo>
                <a:lnTo>
                  <a:pt x="2" y="1083"/>
                </a:lnTo>
                <a:lnTo>
                  <a:pt x="270" y="1263"/>
                </a:lnTo>
                <a:lnTo>
                  <a:pt x="270" y="1263"/>
                </a:lnTo>
                <a:lnTo>
                  <a:pt x="270" y="1261"/>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3912ACC4-F2B5-E7FA-5C63-23F3075C7465}"/>
              </a:ext>
            </a:extLst>
          </p:cNvPr>
          <p:cNvSpPr>
            <a:spLocks/>
          </p:cNvSpPr>
          <p:nvPr userDrawn="1"/>
        </p:nvSpPr>
        <p:spPr bwMode="auto">
          <a:xfrm>
            <a:off x="6213475" y="365125"/>
            <a:ext cx="428625" cy="1430338"/>
          </a:xfrm>
          <a:custGeom>
            <a:avLst/>
            <a:gdLst>
              <a:gd name="T0" fmla="*/ 0 w 270"/>
              <a:gd name="T1" fmla="*/ 0 h 901"/>
              <a:gd name="T2" fmla="*/ 0 w 270"/>
              <a:gd name="T3" fmla="*/ 721 h 901"/>
              <a:gd name="T4" fmla="*/ 270 w 270"/>
              <a:gd name="T5" fmla="*/ 901 h 901"/>
              <a:gd name="T6" fmla="*/ 270 w 270"/>
              <a:gd name="T7" fmla="*/ 180 h 901"/>
              <a:gd name="T8" fmla="*/ 0 w 270"/>
              <a:gd name="T9" fmla="*/ 0 h 901"/>
            </a:gdLst>
            <a:ahLst/>
            <a:cxnLst>
              <a:cxn ang="0">
                <a:pos x="T0" y="T1"/>
              </a:cxn>
              <a:cxn ang="0">
                <a:pos x="T2" y="T3"/>
              </a:cxn>
              <a:cxn ang="0">
                <a:pos x="T4" y="T5"/>
              </a:cxn>
              <a:cxn ang="0">
                <a:pos x="T6" y="T7"/>
              </a:cxn>
              <a:cxn ang="0">
                <a:pos x="T8" y="T9"/>
              </a:cxn>
            </a:cxnLst>
            <a:rect l="0" t="0" r="r" b="b"/>
            <a:pathLst>
              <a:path w="270" h="901">
                <a:moveTo>
                  <a:pt x="0" y="0"/>
                </a:moveTo>
                <a:lnTo>
                  <a:pt x="0" y="721"/>
                </a:lnTo>
                <a:lnTo>
                  <a:pt x="270" y="901"/>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C8855DDF-821B-2693-5ECE-9C5C4B42AF61}"/>
              </a:ext>
            </a:extLst>
          </p:cNvPr>
          <p:cNvSpPr>
            <a:spLocks/>
          </p:cNvSpPr>
          <p:nvPr userDrawn="1"/>
        </p:nvSpPr>
        <p:spPr bwMode="auto">
          <a:xfrm>
            <a:off x="8786813" y="2654300"/>
            <a:ext cx="425450" cy="857250"/>
          </a:xfrm>
          <a:custGeom>
            <a:avLst/>
            <a:gdLst>
              <a:gd name="T0" fmla="*/ 0 w 268"/>
              <a:gd name="T1" fmla="*/ 0 h 540"/>
              <a:gd name="T2" fmla="*/ 0 w 268"/>
              <a:gd name="T3" fmla="*/ 360 h 540"/>
              <a:gd name="T4" fmla="*/ 268 w 268"/>
              <a:gd name="T5" fmla="*/ 540 h 540"/>
              <a:gd name="T6" fmla="*/ 268 w 268"/>
              <a:gd name="T7" fmla="*/ 540 h 540"/>
              <a:gd name="T8" fmla="*/ 268 w 268"/>
              <a:gd name="T9" fmla="*/ 180 h 540"/>
              <a:gd name="T10" fmla="*/ 0 w 268"/>
              <a:gd name="T11" fmla="*/ 0 h 540"/>
            </a:gdLst>
            <a:ahLst/>
            <a:cxnLst>
              <a:cxn ang="0">
                <a:pos x="T0" y="T1"/>
              </a:cxn>
              <a:cxn ang="0">
                <a:pos x="T2" y="T3"/>
              </a:cxn>
              <a:cxn ang="0">
                <a:pos x="T4" y="T5"/>
              </a:cxn>
              <a:cxn ang="0">
                <a:pos x="T6" y="T7"/>
              </a:cxn>
              <a:cxn ang="0">
                <a:pos x="T8" y="T9"/>
              </a:cxn>
              <a:cxn ang="0">
                <a:pos x="T10" y="T11"/>
              </a:cxn>
            </a:cxnLst>
            <a:rect l="0" t="0" r="r" b="b"/>
            <a:pathLst>
              <a:path w="268" h="540">
                <a:moveTo>
                  <a:pt x="0" y="0"/>
                </a:moveTo>
                <a:lnTo>
                  <a:pt x="0" y="360"/>
                </a:lnTo>
                <a:lnTo>
                  <a:pt x="268" y="540"/>
                </a:lnTo>
                <a:lnTo>
                  <a:pt x="268" y="54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5553691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200" b="1" kern="1200">
          <a:solidFill>
            <a:schemeClr val="tx1"/>
          </a:solidFill>
          <a:latin typeface="Proxima Nova" panose="0200050603000002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FFBB00"/>
        </a:buClr>
        <a:buFont typeface="Wingdings" panose="05000000000000000000" pitchFamily="2" charset="2"/>
        <a:buChar char="§"/>
        <a:defRPr sz="18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FFBB00"/>
        </a:buClr>
        <a:buSzPct val="50000"/>
        <a:buFont typeface="System Font Regular"/>
        <a:buChar char="◆"/>
        <a:defRPr sz="18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FFBB00"/>
        </a:buClr>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1941513" indent="-112713" algn="l" defTabSz="914400" rtl="0" eaLnBrk="1" latinLnBrk="0" hangingPunct="1">
        <a:lnSpc>
          <a:spcPct val="90000"/>
        </a:lnSpc>
        <a:spcBef>
          <a:spcPts val="500"/>
        </a:spcBef>
        <a:buClr>
          <a:srgbClr val="FFBB00"/>
        </a:buClr>
        <a:buSzPct val="50000"/>
        <a:buFont typeface="Proxima Nova" panose="02000506030000020004" pitchFamily="50"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75000"/>
                <a:lumOff val="25000"/>
              </a:schemeClr>
            </a:gs>
            <a:gs pos="41000">
              <a:schemeClr val="tx1">
                <a:lumMod val="85000"/>
                <a:lumOff val="15000"/>
              </a:schemeClr>
            </a:gs>
            <a:gs pos="84000">
              <a:schemeClr val="tx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1793A41-BD1D-CBEE-A13E-0B7959DA2DC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0128" t="24444"/>
          <a:stretch/>
        </p:blipFill>
        <p:spPr>
          <a:xfrm>
            <a:off x="-31530" y="0"/>
            <a:ext cx="1944962" cy="1880711"/>
          </a:xfrm>
          <a:prstGeom prst="rect">
            <a:avLst/>
          </a:prstGeom>
        </p:spPr>
      </p:pic>
      <p:sp>
        <p:nvSpPr>
          <p:cNvPr id="2" name="Title Placeholder 1">
            <a:extLst>
              <a:ext uri="{FF2B5EF4-FFF2-40B4-BE49-F238E27FC236}">
                <a16:creationId xmlns:a16="http://schemas.microsoft.com/office/drawing/2014/main" id="{5D918146-D09C-9BE3-E70F-28C5D0A7DA96}"/>
              </a:ext>
            </a:extLst>
          </p:cNvPr>
          <p:cNvSpPr>
            <a:spLocks noGrp="1"/>
          </p:cNvSpPr>
          <p:nvPr>
            <p:ph type="title"/>
          </p:nvPr>
        </p:nvSpPr>
        <p:spPr>
          <a:xfrm>
            <a:off x="1365558" y="365125"/>
            <a:ext cx="998824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BA692F-DD8B-2016-779D-7C9253BCE2AF}"/>
              </a:ext>
            </a:extLst>
          </p:cNvPr>
          <p:cNvSpPr>
            <a:spLocks noGrp="1"/>
          </p:cNvSpPr>
          <p:nvPr>
            <p:ph type="body" idx="1"/>
          </p:nvPr>
        </p:nvSpPr>
        <p:spPr>
          <a:xfrm>
            <a:off x="1365558" y="1825625"/>
            <a:ext cx="998824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reeform 8">
            <a:extLst>
              <a:ext uri="{FF2B5EF4-FFF2-40B4-BE49-F238E27FC236}">
                <a16:creationId xmlns:a16="http://schemas.microsoft.com/office/drawing/2014/main" id="{E149D86E-E205-8B2E-6E29-4331A00FB107}"/>
              </a:ext>
            </a:extLst>
          </p:cNvPr>
          <p:cNvSpPr>
            <a:spLocks/>
          </p:cNvSpPr>
          <p:nvPr userDrawn="1"/>
        </p:nvSpPr>
        <p:spPr bwMode="auto">
          <a:xfrm>
            <a:off x="7927975" y="936625"/>
            <a:ext cx="428625" cy="2003425"/>
          </a:xfrm>
          <a:custGeom>
            <a:avLst/>
            <a:gdLst>
              <a:gd name="T0" fmla="*/ 0 w 270"/>
              <a:gd name="T1" fmla="*/ 0 h 1262"/>
              <a:gd name="T2" fmla="*/ 0 w 270"/>
              <a:gd name="T3" fmla="*/ 1082 h 1262"/>
              <a:gd name="T4" fmla="*/ 270 w 270"/>
              <a:gd name="T5" fmla="*/ 1262 h 1262"/>
              <a:gd name="T6" fmla="*/ 270 w 270"/>
              <a:gd name="T7" fmla="*/ 180 h 1262"/>
              <a:gd name="T8" fmla="*/ 0 w 270"/>
              <a:gd name="T9" fmla="*/ 0 h 1262"/>
            </a:gdLst>
            <a:ahLst/>
            <a:cxnLst>
              <a:cxn ang="0">
                <a:pos x="T0" y="T1"/>
              </a:cxn>
              <a:cxn ang="0">
                <a:pos x="T2" y="T3"/>
              </a:cxn>
              <a:cxn ang="0">
                <a:pos x="T4" y="T5"/>
              </a:cxn>
              <a:cxn ang="0">
                <a:pos x="T6" y="T7"/>
              </a:cxn>
              <a:cxn ang="0">
                <a:pos x="T8" y="T9"/>
              </a:cxn>
            </a:cxnLst>
            <a:rect l="0" t="0" r="r" b="b"/>
            <a:pathLst>
              <a:path w="270" h="1262">
                <a:moveTo>
                  <a:pt x="0" y="0"/>
                </a:moveTo>
                <a:lnTo>
                  <a:pt x="0" y="1082"/>
                </a:lnTo>
                <a:lnTo>
                  <a:pt x="270" y="1262"/>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53F52A4A-6C90-5D54-EA8C-F37425AFB867}"/>
              </a:ext>
            </a:extLst>
          </p:cNvPr>
          <p:cNvSpPr>
            <a:spLocks/>
          </p:cNvSpPr>
          <p:nvPr userDrawn="1"/>
        </p:nvSpPr>
        <p:spPr bwMode="auto">
          <a:xfrm>
            <a:off x="10071100" y="3511550"/>
            <a:ext cx="430213" cy="2003425"/>
          </a:xfrm>
          <a:custGeom>
            <a:avLst/>
            <a:gdLst>
              <a:gd name="T0" fmla="*/ 0 w 271"/>
              <a:gd name="T1" fmla="*/ 0 h 1262"/>
              <a:gd name="T2" fmla="*/ 0 w 271"/>
              <a:gd name="T3" fmla="*/ 2 h 1262"/>
              <a:gd name="T4" fmla="*/ 0 w 271"/>
              <a:gd name="T5" fmla="*/ 2 h 1262"/>
              <a:gd name="T6" fmla="*/ 0 w 271"/>
              <a:gd name="T7" fmla="*/ 1080 h 1262"/>
              <a:gd name="T8" fmla="*/ 271 w 271"/>
              <a:gd name="T9" fmla="*/ 1262 h 1262"/>
              <a:gd name="T10" fmla="*/ 271 w 271"/>
              <a:gd name="T11" fmla="*/ 179 h 1262"/>
              <a:gd name="T12" fmla="*/ 0 w 271"/>
              <a:gd name="T13" fmla="*/ 0 h 1262"/>
            </a:gdLst>
            <a:ahLst/>
            <a:cxnLst>
              <a:cxn ang="0">
                <a:pos x="T0" y="T1"/>
              </a:cxn>
              <a:cxn ang="0">
                <a:pos x="T2" y="T3"/>
              </a:cxn>
              <a:cxn ang="0">
                <a:pos x="T4" y="T5"/>
              </a:cxn>
              <a:cxn ang="0">
                <a:pos x="T6" y="T7"/>
              </a:cxn>
              <a:cxn ang="0">
                <a:pos x="T8" y="T9"/>
              </a:cxn>
              <a:cxn ang="0">
                <a:pos x="T10" y="T11"/>
              </a:cxn>
              <a:cxn ang="0">
                <a:pos x="T12" y="T13"/>
              </a:cxn>
            </a:cxnLst>
            <a:rect l="0" t="0" r="r" b="b"/>
            <a:pathLst>
              <a:path w="271" h="1262">
                <a:moveTo>
                  <a:pt x="0" y="0"/>
                </a:moveTo>
                <a:lnTo>
                  <a:pt x="0" y="2"/>
                </a:lnTo>
                <a:lnTo>
                  <a:pt x="0" y="2"/>
                </a:lnTo>
                <a:lnTo>
                  <a:pt x="0" y="1080"/>
                </a:lnTo>
                <a:lnTo>
                  <a:pt x="271" y="1262"/>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10DBB630-85D9-09EB-E86C-0C0A9BBC6617}"/>
              </a:ext>
            </a:extLst>
          </p:cNvPr>
          <p:cNvSpPr>
            <a:spLocks/>
          </p:cNvSpPr>
          <p:nvPr userDrawn="1"/>
        </p:nvSpPr>
        <p:spPr bwMode="auto">
          <a:xfrm>
            <a:off x="7497763" y="2366962"/>
            <a:ext cx="430213" cy="3148013"/>
          </a:xfrm>
          <a:custGeom>
            <a:avLst/>
            <a:gdLst>
              <a:gd name="T0" fmla="*/ 0 w 271"/>
              <a:gd name="T1" fmla="*/ 0 h 1983"/>
              <a:gd name="T2" fmla="*/ 2 w 271"/>
              <a:gd name="T3" fmla="*/ 1801 h 1983"/>
              <a:gd name="T4" fmla="*/ 271 w 271"/>
              <a:gd name="T5" fmla="*/ 1983 h 1983"/>
              <a:gd name="T6" fmla="*/ 271 w 271"/>
              <a:gd name="T7" fmla="*/ 181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2" y="1801"/>
                </a:lnTo>
                <a:lnTo>
                  <a:pt x="271" y="1983"/>
                </a:lnTo>
                <a:lnTo>
                  <a:pt x="271" y="1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C96A9E19-907F-85B7-7A2A-449A1E282DCD}"/>
              </a:ext>
            </a:extLst>
          </p:cNvPr>
          <p:cNvSpPr>
            <a:spLocks/>
          </p:cNvSpPr>
          <p:nvPr userDrawn="1"/>
        </p:nvSpPr>
        <p:spPr bwMode="auto">
          <a:xfrm>
            <a:off x="8356600" y="3511550"/>
            <a:ext cx="430213" cy="3148013"/>
          </a:xfrm>
          <a:custGeom>
            <a:avLst/>
            <a:gdLst>
              <a:gd name="T0" fmla="*/ 0 w 271"/>
              <a:gd name="T1" fmla="*/ 0 h 1983"/>
              <a:gd name="T2" fmla="*/ 0 w 271"/>
              <a:gd name="T3" fmla="*/ 1801 h 1983"/>
              <a:gd name="T4" fmla="*/ 271 w 271"/>
              <a:gd name="T5" fmla="*/ 1983 h 1983"/>
              <a:gd name="T6" fmla="*/ 271 w 271"/>
              <a:gd name="T7" fmla="*/ 179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0" y="1801"/>
                </a:lnTo>
                <a:lnTo>
                  <a:pt x="271" y="1983"/>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CAD20BA3-9C3F-6E90-F530-7AD15C28BEEA}"/>
              </a:ext>
            </a:extLst>
          </p:cNvPr>
          <p:cNvSpPr>
            <a:spLocks/>
          </p:cNvSpPr>
          <p:nvPr userDrawn="1"/>
        </p:nvSpPr>
        <p:spPr bwMode="auto">
          <a:xfrm>
            <a:off x="6642100" y="1795462"/>
            <a:ext cx="430213" cy="3144838"/>
          </a:xfrm>
          <a:custGeom>
            <a:avLst/>
            <a:gdLst>
              <a:gd name="T0" fmla="*/ 0 w 271"/>
              <a:gd name="T1" fmla="*/ 0 h 1981"/>
              <a:gd name="T2" fmla="*/ 0 w 271"/>
              <a:gd name="T3" fmla="*/ 1802 h 1981"/>
              <a:gd name="T4" fmla="*/ 271 w 271"/>
              <a:gd name="T5" fmla="*/ 1981 h 1981"/>
              <a:gd name="T6" fmla="*/ 271 w 271"/>
              <a:gd name="T7" fmla="*/ 180 h 1981"/>
              <a:gd name="T8" fmla="*/ 0 w 271"/>
              <a:gd name="T9" fmla="*/ 0 h 1981"/>
            </a:gdLst>
            <a:ahLst/>
            <a:cxnLst>
              <a:cxn ang="0">
                <a:pos x="T0" y="T1"/>
              </a:cxn>
              <a:cxn ang="0">
                <a:pos x="T2" y="T3"/>
              </a:cxn>
              <a:cxn ang="0">
                <a:pos x="T4" y="T5"/>
              </a:cxn>
              <a:cxn ang="0">
                <a:pos x="T6" y="T7"/>
              </a:cxn>
              <a:cxn ang="0">
                <a:pos x="T8" y="T9"/>
              </a:cxn>
            </a:cxnLst>
            <a:rect l="0" t="0" r="r" b="b"/>
            <a:pathLst>
              <a:path w="271" h="1981">
                <a:moveTo>
                  <a:pt x="0" y="0"/>
                </a:moveTo>
                <a:lnTo>
                  <a:pt x="0" y="1802"/>
                </a:lnTo>
                <a:lnTo>
                  <a:pt x="271" y="1981"/>
                </a:lnTo>
                <a:lnTo>
                  <a:pt x="271"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41EC65F7-E88A-BDBC-E29B-3E1AAE43029A}"/>
              </a:ext>
            </a:extLst>
          </p:cNvPr>
          <p:cNvSpPr>
            <a:spLocks/>
          </p:cNvSpPr>
          <p:nvPr userDrawn="1"/>
        </p:nvSpPr>
        <p:spPr bwMode="auto">
          <a:xfrm>
            <a:off x="7072313" y="-204788"/>
            <a:ext cx="425450" cy="2571750"/>
          </a:xfrm>
          <a:custGeom>
            <a:avLst/>
            <a:gdLst>
              <a:gd name="T0" fmla="*/ 0 w 268"/>
              <a:gd name="T1" fmla="*/ 0 h 1620"/>
              <a:gd name="T2" fmla="*/ 0 w 268"/>
              <a:gd name="T3" fmla="*/ 0 h 1620"/>
              <a:gd name="T4" fmla="*/ 0 w 268"/>
              <a:gd name="T5" fmla="*/ 1440 h 1620"/>
              <a:gd name="T6" fmla="*/ 268 w 268"/>
              <a:gd name="T7" fmla="*/ 1620 h 1620"/>
              <a:gd name="T8" fmla="*/ 268 w 268"/>
              <a:gd name="T9" fmla="*/ 180 h 1620"/>
              <a:gd name="T10" fmla="*/ 0 w 268"/>
              <a:gd name="T11" fmla="*/ 0 h 1620"/>
            </a:gdLst>
            <a:ahLst/>
            <a:cxnLst>
              <a:cxn ang="0">
                <a:pos x="T0" y="T1"/>
              </a:cxn>
              <a:cxn ang="0">
                <a:pos x="T2" y="T3"/>
              </a:cxn>
              <a:cxn ang="0">
                <a:pos x="T4" y="T5"/>
              </a:cxn>
              <a:cxn ang="0">
                <a:pos x="T6" y="T7"/>
              </a:cxn>
              <a:cxn ang="0">
                <a:pos x="T8" y="T9"/>
              </a:cxn>
              <a:cxn ang="0">
                <a:pos x="T10" y="T11"/>
              </a:cxn>
            </a:cxnLst>
            <a:rect l="0" t="0" r="r" b="b"/>
            <a:pathLst>
              <a:path w="268" h="1620">
                <a:moveTo>
                  <a:pt x="0" y="0"/>
                </a:moveTo>
                <a:lnTo>
                  <a:pt x="0" y="0"/>
                </a:lnTo>
                <a:lnTo>
                  <a:pt x="0" y="1440"/>
                </a:lnTo>
                <a:lnTo>
                  <a:pt x="268" y="162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74F9AED4-7805-A625-1A90-9B08793C3A34}"/>
              </a:ext>
            </a:extLst>
          </p:cNvPr>
          <p:cNvSpPr>
            <a:spLocks/>
          </p:cNvSpPr>
          <p:nvPr userDrawn="1"/>
        </p:nvSpPr>
        <p:spPr bwMode="auto">
          <a:xfrm>
            <a:off x="9212263" y="3511550"/>
            <a:ext cx="430213" cy="1428750"/>
          </a:xfrm>
          <a:custGeom>
            <a:avLst/>
            <a:gdLst>
              <a:gd name="T0" fmla="*/ 0 w 271"/>
              <a:gd name="T1" fmla="*/ 0 h 900"/>
              <a:gd name="T2" fmla="*/ 0 w 271"/>
              <a:gd name="T3" fmla="*/ 0 h 900"/>
              <a:gd name="T4" fmla="*/ 0 w 271"/>
              <a:gd name="T5" fmla="*/ 721 h 900"/>
              <a:gd name="T6" fmla="*/ 271 w 271"/>
              <a:gd name="T7" fmla="*/ 900 h 900"/>
              <a:gd name="T8" fmla="*/ 271 w 271"/>
              <a:gd name="T9" fmla="*/ 179 h 900"/>
              <a:gd name="T10" fmla="*/ 0 w 271"/>
              <a:gd name="T11" fmla="*/ 0 h 900"/>
            </a:gdLst>
            <a:ahLst/>
            <a:cxnLst>
              <a:cxn ang="0">
                <a:pos x="T0" y="T1"/>
              </a:cxn>
              <a:cxn ang="0">
                <a:pos x="T2" y="T3"/>
              </a:cxn>
              <a:cxn ang="0">
                <a:pos x="T4" y="T5"/>
              </a:cxn>
              <a:cxn ang="0">
                <a:pos x="T6" y="T7"/>
              </a:cxn>
              <a:cxn ang="0">
                <a:pos x="T8" y="T9"/>
              </a:cxn>
              <a:cxn ang="0">
                <a:pos x="T10" y="T11"/>
              </a:cxn>
            </a:cxnLst>
            <a:rect l="0" t="0" r="r" b="b"/>
            <a:pathLst>
              <a:path w="271" h="900">
                <a:moveTo>
                  <a:pt x="0" y="0"/>
                </a:moveTo>
                <a:lnTo>
                  <a:pt x="0" y="0"/>
                </a:lnTo>
                <a:lnTo>
                  <a:pt x="0" y="721"/>
                </a:lnTo>
                <a:lnTo>
                  <a:pt x="271" y="900"/>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F5840BC1-BB0F-2A5D-C272-C1F0D0C3913C}"/>
              </a:ext>
            </a:extLst>
          </p:cNvPr>
          <p:cNvSpPr>
            <a:spLocks/>
          </p:cNvSpPr>
          <p:nvPr userDrawn="1"/>
        </p:nvSpPr>
        <p:spPr bwMode="auto">
          <a:xfrm>
            <a:off x="9642475" y="1509712"/>
            <a:ext cx="428625" cy="2005013"/>
          </a:xfrm>
          <a:custGeom>
            <a:avLst/>
            <a:gdLst>
              <a:gd name="T0" fmla="*/ 0 w 270"/>
              <a:gd name="T1" fmla="*/ 0 h 1263"/>
              <a:gd name="T2" fmla="*/ 2 w 270"/>
              <a:gd name="T3" fmla="*/ 1083 h 1263"/>
              <a:gd name="T4" fmla="*/ 270 w 270"/>
              <a:gd name="T5" fmla="*/ 1263 h 1263"/>
              <a:gd name="T6" fmla="*/ 270 w 270"/>
              <a:gd name="T7" fmla="*/ 1263 h 1263"/>
              <a:gd name="T8" fmla="*/ 270 w 270"/>
              <a:gd name="T9" fmla="*/ 1261 h 1263"/>
              <a:gd name="T10" fmla="*/ 270 w 270"/>
              <a:gd name="T11" fmla="*/ 180 h 1263"/>
              <a:gd name="T12" fmla="*/ 0 w 27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270" h="1263">
                <a:moveTo>
                  <a:pt x="0" y="0"/>
                </a:moveTo>
                <a:lnTo>
                  <a:pt x="2" y="1083"/>
                </a:lnTo>
                <a:lnTo>
                  <a:pt x="270" y="1263"/>
                </a:lnTo>
                <a:lnTo>
                  <a:pt x="270" y="1263"/>
                </a:lnTo>
                <a:lnTo>
                  <a:pt x="270" y="1261"/>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3912ACC4-F2B5-E7FA-5C63-23F3075C7465}"/>
              </a:ext>
            </a:extLst>
          </p:cNvPr>
          <p:cNvSpPr>
            <a:spLocks/>
          </p:cNvSpPr>
          <p:nvPr userDrawn="1"/>
        </p:nvSpPr>
        <p:spPr bwMode="auto">
          <a:xfrm>
            <a:off x="6213475" y="365125"/>
            <a:ext cx="428625" cy="1430338"/>
          </a:xfrm>
          <a:custGeom>
            <a:avLst/>
            <a:gdLst>
              <a:gd name="T0" fmla="*/ 0 w 270"/>
              <a:gd name="T1" fmla="*/ 0 h 901"/>
              <a:gd name="T2" fmla="*/ 0 w 270"/>
              <a:gd name="T3" fmla="*/ 721 h 901"/>
              <a:gd name="T4" fmla="*/ 270 w 270"/>
              <a:gd name="T5" fmla="*/ 901 h 901"/>
              <a:gd name="T6" fmla="*/ 270 w 270"/>
              <a:gd name="T7" fmla="*/ 180 h 901"/>
              <a:gd name="T8" fmla="*/ 0 w 270"/>
              <a:gd name="T9" fmla="*/ 0 h 901"/>
            </a:gdLst>
            <a:ahLst/>
            <a:cxnLst>
              <a:cxn ang="0">
                <a:pos x="T0" y="T1"/>
              </a:cxn>
              <a:cxn ang="0">
                <a:pos x="T2" y="T3"/>
              </a:cxn>
              <a:cxn ang="0">
                <a:pos x="T4" y="T5"/>
              </a:cxn>
              <a:cxn ang="0">
                <a:pos x="T6" y="T7"/>
              </a:cxn>
              <a:cxn ang="0">
                <a:pos x="T8" y="T9"/>
              </a:cxn>
            </a:cxnLst>
            <a:rect l="0" t="0" r="r" b="b"/>
            <a:pathLst>
              <a:path w="270" h="901">
                <a:moveTo>
                  <a:pt x="0" y="0"/>
                </a:moveTo>
                <a:lnTo>
                  <a:pt x="0" y="721"/>
                </a:lnTo>
                <a:lnTo>
                  <a:pt x="270" y="901"/>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C8855DDF-821B-2693-5ECE-9C5C4B42AF61}"/>
              </a:ext>
            </a:extLst>
          </p:cNvPr>
          <p:cNvSpPr>
            <a:spLocks/>
          </p:cNvSpPr>
          <p:nvPr userDrawn="1"/>
        </p:nvSpPr>
        <p:spPr bwMode="auto">
          <a:xfrm>
            <a:off x="8786813" y="2654300"/>
            <a:ext cx="425450" cy="857250"/>
          </a:xfrm>
          <a:custGeom>
            <a:avLst/>
            <a:gdLst>
              <a:gd name="T0" fmla="*/ 0 w 268"/>
              <a:gd name="T1" fmla="*/ 0 h 540"/>
              <a:gd name="T2" fmla="*/ 0 w 268"/>
              <a:gd name="T3" fmla="*/ 360 h 540"/>
              <a:gd name="T4" fmla="*/ 268 w 268"/>
              <a:gd name="T5" fmla="*/ 540 h 540"/>
              <a:gd name="T6" fmla="*/ 268 w 268"/>
              <a:gd name="T7" fmla="*/ 540 h 540"/>
              <a:gd name="T8" fmla="*/ 268 w 268"/>
              <a:gd name="T9" fmla="*/ 180 h 540"/>
              <a:gd name="T10" fmla="*/ 0 w 268"/>
              <a:gd name="T11" fmla="*/ 0 h 540"/>
            </a:gdLst>
            <a:ahLst/>
            <a:cxnLst>
              <a:cxn ang="0">
                <a:pos x="T0" y="T1"/>
              </a:cxn>
              <a:cxn ang="0">
                <a:pos x="T2" y="T3"/>
              </a:cxn>
              <a:cxn ang="0">
                <a:pos x="T4" y="T5"/>
              </a:cxn>
              <a:cxn ang="0">
                <a:pos x="T6" y="T7"/>
              </a:cxn>
              <a:cxn ang="0">
                <a:pos x="T8" y="T9"/>
              </a:cxn>
              <a:cxn ang="0">
                <a:pos x="T10" y="T11"/>
              </a:cxn>
            </a:cxnLst>
            <a:rect l="0" t="0" r="r" b="b"/>
            <a:pathLst>
              <a:path w="268" h="540">
                <a:moveTo>
                  <a:pt x="0" y="0"/>
                </a:moveTo>
                <a:lnTo>
                  <a:pt x="0" y="360"/>
                </a:lnTo>
                <a:lnTo>
                  <a:pt x="268" y="540"/>
                </a:lnTo>
                <a:lnTo>
                  <a:pt x="268" y="54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49673558"/>
      </p:ext>
    </p:extLst>
  </p:cSld>
  <p:clrMap bg1="lt1" tx1="dk1" bg2="lt2" tx2="dk2" accent1="accent1" accent2="accent2" accent3="accent3" accent4="accent4" accent5="accent5" accent6="accent6" hlink="hlink" folHlink="folHlink"/>
  <p:sldLayoutIdLst>
    <p:sldLayoutId id="2147483651" r:id="rId1"/>
    <p:sldLayoutId id="2147483762" r:id="rId2"/>
  </p:sldLayoutIdLst>
  <p:hf hdr="0" ftr="0" dt="0"/>
  <p:txStyles>
    <p:titleStyle>
      <a:lvl1pPr algn="l" defTabSz="914400" rtl="0" eaLnBrk="1" latinLnBrk="0" hangingPunct="1">
        <a:lnSpc>
          <a:spcPct val="90000"/>
        </a:lnSpc>
        <a:spcBef>
          <a:spcPct val="0"/>
        </a:spcBef>
        <a:buNone/>
        <a:defRPr sz="3200" b="1" kern="1200">
          <a:solidFill>
            <a:srgbClr val="FF9900"/>
          </a:solidFill>
          <a:latin typeface="Proxima Nova" panose="0200050603000002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lumMod val="95000"/>
            </a:schemeClr>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FFBB00"/>
        </a:buClr>
        <a:buFont typeface="Wingdings" panose="05000000000000000000" pitchFamily="2" charset="2"/>
        <a:buChar char="§"/>
        <a:defRPr sz="1800" kern="1200">
          <a:solidFill>
            <a:schemeClr val="bg1">
              <a:lumMod val="95000"/>
            </a:schemeClr>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FFBB00"/>
        </a:buClr>
        <a:buSzPct val="50000"/>
        <a:buFont typeface="System Font Regular"/>
        <a:buChar char="◆"/>
        <a:defRPr sz="1800" kern="1200">
          <a:solidFill>
            <a:schemeClr val="bg1">
              <a:lumMod val="95000"/>
            </a:schemeClr>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FFBB00"/>
        </a:buClr>
        <a:buFont typeface="Arial" panose="020B0604020202020204" pitchFamily="34" charset="0"/>
        <a:buChar char="•"/>
        <a:defRPr sz="1800" kern="1200">
          <a:solidFill>
            <a:schemeClr val="bg1">
              <a:lumMod val="95000"/>
            </a:schemeClr>
          </a:solidFill>
          <a:latin typeface="Proxima Nova" panose="02000506030000020004" pitchFamily="50" charset="0"/>
          <a:ea typeface="+mn-ea"/>
          <a:cs typeface="+mn-cs"/>
        </a:defRPr>
      </a:lvl4pPr>
      <a:lvl5pPr marL="1941513" indent="-112713" algn="l" defTabSz="914400" rtl="0" eaLnBrk="1" latinLnBrk="0" hangingPunct="1">
        <a:lnSpc>
          <a:spcPct val="90000"/>
        </a:lnSpc>
        <a:spcBef>
          <a:spcPts val="500"/>
        </a:spcBef>
        <a:buClr>
          <a:srgbClr val="FFBB00"/>
        </a:buClr>
        <a:buSzPct val="50000"/>
        <a:buFont typeface="Proxima Nova" panose="02000506030000020004" pitchFamily="50" charset="0"/>
        <a:buChar char="⊲"/>
        <a:defRPr sz="1800" kern="1200">
          <a:solidFill>
            <a:schemeClr val="bg1">
              <a:lumMod val="95000"/>
            </a:schemeClr>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schemeClr>
            </a:gs>
            <a:gs pos="50000">
              <a:schemeClr val="bg1"/>
            </a:gs>
            <a:gs pos="100000">
              <a:schemeClr val="bg1">
                <a:lumMod val="85000"/>
              </a:schemeClr>
            </a:gs>
          </a:gsLst>
          <a:lin ang="13500000" scaled="1"/>
        </a:gradFill>
        <a:effectLst/>
      </p:bgPr>
    </p:bg>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657A46BD-C1AC-D95F-CC88-F7AE8118AD2D}"/>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30128" t="24444"/>
          <a:stretch/>
        </p:blipFill>
        <p:spPr>
          <a:xfrm>
            <a:off x="-31530" y="0"/>
            <a:ext cx="1944962" cy="1880711"/>
          </a:xfrm>
          <a:prstGeom prst="rect">
            <a:avLst/>
          </a:prstGeom>
        </p:spPr>
      </p:pic>
      <p:sp>
        <p:nvSpPr>
          <p:cNvPr id="2" name="Title Placeholder 1">
            <a:extLst>
              <a:ext uri="{FF2B5EF4-FFF2-40B4-BE49-F238E27FC236}">
                <a16:creationId xmlns:a16="http://schemas.microsoft.com/office/drawing/2014/main" id="{5D918146-D09C-9BE3-E70F-28C5D0A7DA96}"/>
              </a:ext>
            </a:extLst>
          </p:cNvPr>
          <p:cNvSpPr>
            <a:spLocks noGrp="1"/>
          </p:cNvSpPr>
          <p:nvPr>
            <p:ph type="title"/>
          </p:nvPr>
        </p:nvSpPr>
        <p:spPr>
          <a:xfrm>
            <a:off x="1066799" y="647700"/>
            <a:ext cx="10058401" cy="1042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BA692F-DD8B-2016-779D-7C9253BCE2AF}"/>
              </a:ext>
            </a:extLst>
          </p:cNvPr>
          <p:cNvSpPr>
            <a:spLocks noGrp="1"/>
          </p:cNvSpPr>
          <p:nvPr>
            <p:ph type="body" idx="1"/>
          </p:nvPr>
        </p:nvSpPr>
        <p:spPr>
          <a:xfrm>
            <a:off x="1066800" y="1825625"/>
            <a:ext cx="10058400" cy="1512209"/>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5F66682-7D9E-F09A-CA6E-40A4C9FC9BC8}"/>
              </a:ext>
            </a:extLst>
          </p:cNvPr>
          <p:cNvSpPr>
            <a:spLocks noGrp="1"/>
          </p:cNvSpPr>
          <p:nvPr>
            <p:ph type="sldNum" sz="quarter" idx="4"/>
          </p:nvPr>
        </p:nvSpPr>
        <p:spPr>
          <a:xfrm>
            <a:off x="101269" y="6356349"/>
            <a:ext cx="393085" cy="365125"/>
          </a:xfrm>
          <a:prstGeom prst="rect">
            <a:avLst/>
          </a:prstGeom>
        </p:spPr>
        <p:txBody>
          <a:bodyPr vert="horz" lIns="91440" tIns="45720" rIns="91440" bIns="45720" rtlCol="0" anchor="ctr"/>
          <a:lstStyle>
            <a:lvl1pPr algn="r">
              <a:defRPr sz="900">
                <a:solidFill>
                  <a:srgbClr val="CC9900"/>
                </a:solidFill>
                <a:latin typeface="Proxima Nova Black" panose="02000506030000020004" pitchFamily="50" charset="0"/>
              </a:defRPr>
            </a:lvl1pPr>
          </a:lstStyle>
          <a:p>
            <a:fld id="{BD17BDE9-F296-4D0D-A820-465FD5F88410}" type="slidenum">
              <a:rPr lang="en-US" smtClean="0"/>
              <a:pPr/>
              <a:t>‹#›</a:t>
            </a:fld>
            <a:endParaRPr lang="en-US"/>
          </a:p>
        </p:txBody>
      </p:sp>
      <p:sp>
        <p:nvSpPr>
          <p:cNvPr id="18" name="Freeform 8">
            <a:extLst>
              <a:ext uri="{FF2B5EF4-FFF2-40B4-BE49-F238E27FC236}">
                <a16:creationId xmlns:a16="http://schemas.microsoft.com/office/drawing/2014/main" id="{E149D86E-E205-8B2E-6E29-4331A00FB107}"/>
              </a:ext>
            </a:extLst>
          </p:cNvPr>
          <p:cNvSpPr>
            <a:spLocks/>
          </p:cNvSpPr>
          <p:nvPr userDrawn="1"/>
        </p:nvSpPr>
        <p:spPr bwMode="auto">
          <a:xfrm>
            <a:off x="7927975" y="936625"/>
            <a:ext cx="428625" cy="2003425"/>
          </a:xfrm>
          <a:custGeom>
            <a:avLst/>
            <a:gdLst>
              <a:gd name="T0" fmla="*/ 0 w 270"/>
              <a:gd name="T1" fmla="*/ 0 h 1262"/>
              <a:gd name="T2" fmla="*/ 0 w 270"/>
              <a:gd name="T3" fmla="*/ 1082 h 1262"/>
              <a:gd name="T4" fmla="*/ 270 w 270"/>
              <a:gd name="T5" fmla="*/ 1262 h 1262"/>
              <a:gd name="T6" fmla="*/ 270 w 270"/>
              <a:gd name="T7" fmla="*/ 180 h 1262"/>
              <a:gd name="T8" fmla="*/ 0 w 270"/>
              <a:gd name="T9" fmla="*/ 0 h 1262"/>
            </a:gdLst>
            <a:ahLst/>
            <a:cxnLst>
              <a:cxn ang="0">
                <a:pos x="T0" y="T1"/>
              </a:cxn>
              <a:cxn ang="0">
                <a:pos x="T2" y="T3"/>
              </a:cxn>
              <a:cxn ang="0">
                <a:pos x="T4" y="T5"/>
              </a:cxn>
              <a:cxn ang="0">
                <a:pos x="T6" y="T7"/>
              </a:cxn>
              <a:cxn ang="0">
                <a:pos x="T8" y="T9"/>
              </a:cxn>
            </a:cxnLst>
            <a:rect l="0" t="0" r="r" b="b"/>
            <a:pathLst>
              <a:path w="270" h="1262">
                <a:moveTo>
                  <a:pt x="0" y="0"/>
                </a:moveTo>
                <a:lnTo>
                  <a:pt x="0" y="1082"/>
                </a:lnTo>
                <a:lnTo>
                  <a:pt x="270" y="1262"/>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53F52A4A-6C90-5D54-EA8C-F37425AFB867}"/>
              </a:ext>
            </a:extLst>
          </p:cNvPr>
          <p:cNvSpPr>
            <a:spLocks/>
          </p:cNvSpPr>
          <p:nvPr userDrawn="1"/>
        </p:nvSpPr>
        <p:spPr bwMode="auto">
          <a:xfrm>
            <a:off x="10071100" y="3511550"/>
            <a:ext cx="430213" cy="2003425"/>
          </a:xfrm>
          <a:custGeom>
            <a:avLst/>
            <a:gdLst>
              <a:gd name="T0" fmla="*/ 0 w 271"/>
              <a:gd name="T1" fmla="*/ 0 h 1262"/>
              <a:gd name="T2" fmla="*/ 0 w 271"/>
              <a:gd name="T3" fmla="*/ 2 h 1262"/>
              <a:gd name="T4" fmla="*/ 0 w 271"/>
              <a:gd name="T5" fmla="*/ 2 h 1262"/>
              <a:gd name="T6" fmla="*/ 0 w 271"/>
              <a:gd name="T7" fmla="*/ 1080 h 1262"/>
              <a:gd name="T8" fmla="*/ 271 w 271"/>
              <a:gd name="T9" fmla="*/ 1262 h 1262"/>
              <a:gd name="T10" fmla="*/ 271 w 271"/>
              <a:gd name="T11" fmla="*/ 179 h 1262"/>
              <a:gd name="T12" fmla="*/ 0 w 271"/>
              <a:gd name="T13" fmla="*/ 0 h 1262"/>
            </a:gdLst>
            <a:ahLst/>
            <a:cxnLst>
              <a:cxn ang="0">
                <a:pos x="T0" y="T1"/>
              </a:cxn>
              <a:cxn ang="0">
                <a:pos x="T2" y="T3"/>
              </a:cxn>
              <a:cxn ang="0">
                <a:pos x="T4" y="T5"/>
              </a:cxn>
              <a:cxn ang="0">
                <a:pos x="T6" y="T7"/>
              </a:cxn>
              <a:cxn ang="0">
                <a:pos x="T8" y="T9"/>
              </a:cxn>
              <a:cxn ang="0">
                <a:pos x="T10" y="T11"/>
              </a:cxn>
              <a:cxn ang="0">
                <a:pos x="T12" y="T13"/>
              </a:cxn>
            </a:cxnLst>
            <a:rect l="0" t="0" r="r" b="b"/>
            <a:pathLst>
              <a:path w="271" h="1262">
                <a:moveTo>
                  <a:pt x="0" y="0"/>
                </a:moveTo>
                <a:lnTo>
                  <a:pt x="0" y="2"/>
                </a:lnTo>
                <a:lnTo>
                  <a:pt x="0" y="2"/>
                </a:lnTo>
                <a:lnTo>
                  <a:pt x="0" y="1080"/>
                </a:lnTo>
                <a:lnTo>
                  <a:pt x="271" y="1262"/>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10DBB630-85D9-09EB-E86C-0C0A9BBC6617}"/>
              </a:ext>
            </a:extLst>
          </p:cNvPr>
          <p:cNvSpPr>
            <a:spLocks/>
          </p:cNvSpPr>
          <p:nvPr userDrawn="1"/>
        </p:nvSpPr>
        <p:spPr bwMode="auto">
          <a:xfrm>
            <a:off x="7497763" y="2366962"/>
            <a:ext cx="430213" cy="3148013"/>
          </a:xfrm>
          <a:custGeom>
            <a:avLst/>
            <a:gdLst>
              <a:gd name="T0" fmla="*/ 0 w 271"/>
              <a:gd name="T1" fmla="*/ 0 h 1983"/>
              <a:gd name="T2" fmla="*/ 2 w 271"/>
              <a:gd name="T3" fmla="*/ 1801 h 1983"/>
              <a:gd name="T4" fmla="*/ 271 w 271"/>
              <a:gd name="T5" fmla="*/ 1983 h 1983"/>
              <a:gd name="T6" fmla="*/ 271 w 271"/>
              <a:gd name="T7" fmla="*/ 181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2" y="1801"/>
                </a:lnTo>
                <a:lnTo>
                  <a:pt x="271" y="1983"/>
                </a:lnTo>
                <a:lnTo>
                  <a:pt x="271" y="1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C96A9E19-907F-85B7-7A2A-449A1E282DCD}"/>
              </a:ext>
            </a:extLst>
          </p:cNvPr>
          <p:cNvSpPr>
            <a:spLocks/>
          </p:cNvSpPr>
          <p:nvPr userDrawn="1"/>
        </p:nvSpPr>
        <p:spPr bwMode="auto">
          <a:xfrm>
            <a:off x="8356600" y="3511550"/>
            <a:ext cx="430213" cy="3148013"/>
          </a:xfrm>
          <a:custGeom>
            <a:avLst/>
            <a:gdLst>
              <a:gd name="T0" fmla="*/ 0 w 271"/>
              <a:gd name="T1" fmla="*/ 0 h 1983"/>
              <a:gd name="T2" fmla="*/ 0 w 271"/>
              <a:gd name="T3" fmla="*/ 1801 h 1983"/>
              <a:gd name="T4" fmla="*/ 271 w 271"/>
              <a:gd name="T5" fmla="*/ 1983 h 1983"/>
              <a:gd name="T6" fmla="*/ 271 w 271"/>
              <a:gd name="T7" fmla="*/ 179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0" y="1801"/>
                </a:lnTo>
                <a:lnTo>
                  <a:pt x="271" y="1983"/>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CAD20BA3-9C3F-6E90-F530-7AD15C28BEEA}"/>
              </a:ext>
            </a:extLst>
          </p:cNvPr>
          <p:cNvSpPr>
            <a:spLocks/>
          </p:cNvSpPr>
          <p:nvPr userDrawn="1"/>
        </p:nvSpPr>
        <p:spPr bwMode="auto">
          <a:xfrm>
            <a:off x="6642100" y="1795462"/>
            <a:ext cx="430213" cy="3144838"/>
          </a:xfrm>
          <a:custGeom>
            <a:avLst/>
            <a:gdLst>
              <a:gd name="T0" fmla="*/ 0 w 271"/>
              <a:gd name="T1" fmla="*/ 0 h 1981"/>
              <a:gd name="T2" fmla="*/ 0 w 271"/>
              <a:gd name="T3" fmla="*/ 1802 h 1981"/>
              <a:gd name="T4" fmla="*/ 271 w 271"/>
              <a:gd name="T5" fmla="*/ 1981 h 1981"/>
              <a:gd name="T6" fmla="*/ 271 w 271"/>
              <a:gd name="T7" fmla="*/ 180 h 1981"/>
              <a:gd name="T8" fmla="*/ 0 w 271"/>
              <a:gd name="T9" fmla="*/ 0 h 1981"/>
            </a:gdLst>
            <a:ahLst/>
            <a:cxnLst>
              <a:cxn ang="0">
                <a:pos x="T0" y="T1"/>
              </a:cxn>
              <a:cxn ang="0">
                <a:pos x="T2" y="T3"/>
              </a:cxn>
              <a:cxn ang="0">
                <a:pos x="T4" y="T5"/>
              </a:cxn>
              <a:cxn ang="0">
                <a:pos x="T6" y="T7"/>
              </a:cxn>
              <a:cxn ang="0">
                <a:pos x="T8" y="T9"/>
              </a:cxn>
            </a:cxnLst>
            <a:rect l="0" t="0" r="r" b="b"/>
            <a:pathLst>
              <a:path w="271" h="1981">
                <a:moveTo>
                  <a:pt x="0" y="0"/>
                </a:moveTo>
                <a:lnTo>
                  <a:pt x="0" y="1802"/>
                </a:lnTo>
                <a:lnTo>
                  <a:pt x="271" y="1981"/>
                </a:lnTo>
                <a:lnTo>
                  <a:pt x="271"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41EC65F7-E88A-BDBC-E29B-3E1AAE43029A}"/>
              </a:ext>
            </a:extLst>
          </p:cNvPr>
          <p:cNvSpPr>
            <a:spLocks/>
          </p:cNvSpPr>
          <p:nvPr userDrawn="1"/>
        </p:nvSpPr>
        <p:spPr bwMode="auto">
          <a:xfrm>
            <a:off x="7072313" y="-204788"/>
            <a:ext cx="425450" cy="2571750"/>
          </a:xfrm>
          <a:custGeom>
            <a:avLst/>
            <a:gdLst>
              <a:gd name="T0" fmla="*/ 0 w 268"/>
              <a:gd name="T1" fmla="*/ 0 h 1620"/>
              <a:gd name="T2" fmla="*/ 0 w 268"/>
              <a:gd name="T3" fmla="*/ 0 h 1620"/>
              <a:gd name="T4" fmla="*/ 0 w 268"/>
              <a:gd name="T5" fmla="*/ 1440 h 1620"/>
              <a:gd name="T6" fmla="*/ 268 w 268"/>
              <a:gd name="T7" fmla="*/ 1620 h 1620"/>
              <a:gd name="T8" fmla="*/ 268 w 268"/>
              <a:gd name="T9" fmla="*/ 180 h 1620"/>
              <a:gd name="T10" fmla="*/ 0 w 268"/>
              <a:gd name="T11" fmla="*/ 0 h 1620"/>
            </a:gdLst>
            <a:ahLst/>
            <a:cxnLst>
              <a:cxn ang="0">
                <a:pos x="T0" y="T1"/>
              </a:cxn>
              <a:cxn ang="0">
                <a:pos x="T2" y="T3"/>
              </a:cxn>
              <a:cxn ang="0">
                <a:pos x="T4" y="T5"/>
              </a:cxn>
              <a:cxn ang="0">
                <a:pos x="T6" y="T7"/>
              </a:cxn>
              <a:cxn ang="0">
                <a:pos x="T8" y="T9"/>
              </a:cxn>
              <a:cxn ang="0">
                <a:pos x="T10" y="T11"/>
              </a:cxn>
            </a:cxnLst>
            <a:rect l="0" t="0" r="r" b="b"/>
            <a:pathLst>
              <a:path w="268" h="1620">
                <a:moveTo>
                  <a:pt x="0" y="0"/>
                </a:moveTo>
                <a:lnTo>
                  <a:pt x="0" y="0"/>
                </a:lnTo>
                <a:lnTo>
                  <a:pt x="0" y="1440"/>
                </a:lnTo>
                <a:lnTo>
                  <a:pt x="268" y="162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74F9AED4-7805-A625-1A90-9B08793C3A34}"/>
              </a:ext>
            </a:extLst>
          </p:cNvPr>
          <p:cNvSpPr>
            <a:spLocks/>
          </p:cNvSpPr>
          <p:nvPr userDrawn="1"/>
        </p:nvSpPr>
        <p:spPr bwMode="auto">
          <a:xfrm>
            <a:off x="9212263" y="3511550"/>
            <a:ext cx="430213" cy="1428750"/>
          </a:xfrm>
          <a:custGeom>
            <a:avLst/>
            <a:gdLst>
              <a:gd name="T0" fmla="*/ 0 w 271"/>
              <a:gd name="T1" fmla="*/ 0 h 900"/>
              <a:gd name="T2" fmla="*/ 0 w 271"/>
              <a:gd name="T3" fmla="*/ 0 h 900"/>
              <a:gd name="T4" fmla="*/ 0 w 271"/>
              <a:gd name="T5" fmla="*/ 721 h 900"/>
              <a:gd name="T6" fmla="*/ 271 w 271"/>
              <a:gd name="T7" fmla="*/ 900 h 900"/>
              <a:gd name="T8" fmla="*/ 271 w 271"/>
              <a:gd name="T9" fmla="*/ 179 h 900"/>
              <a:gd name="T10" fmla="*/ 0 w 271"/>
              <a:gd name="T11" fmla="*/ 0 h 900"/>
            </a:gdLst>
            <a:ahLst/>
            <a:cxnLst>
              <a:cxn ang="0">
                <a:pos x="T0" y="T1"/>
              </a:cxn>
              <a:cxn ang="0">
                <a:pos x="T2" y="T3"/>
              </a:cxn>
              <a:cxn ang="0">
                <a:pos x="T4" y="T5"/>
              </a:cxn>
              <a:cxn ang="0">
                <a:pos x="T6" y="T7"/>
              </a:cxn>
              <a:cxn ang="0">
                <a:pos x="T8" y="T9"/>
              </a:cxn>
              <a:cxn ang="0">
                <a:pos x="T10" y="T11"/>
              </a:cxn>
            </a:cxnLst>
            <a:rect l="0" t="0" r="r" b="b"/>
            <a:pathLst>
              <a:path w="271" h="900">
                <a:moveTo>
                  <a:pt x="0" y="0"/>
                </a:moveTo>
                <a:lnTo>
                  <a:pt x="0" y="0"/>
                </a:lnTo>
                <a:lnTo>
                  <a:pt x="0" y="721"/>
                </a:lnTo>
                <a:lnTo>
                  <a:pt x="271" y="900"/>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F5840BC1-BB0F-2A5D-C272-C1F0D0C3913C}"/>
              </a:ext>
            </a:extLst>
          </p:cNvPr>
          <p:cNvSpPr>
            <a:spLocks/>
          </p:cNvSpPr>
          <p:nvPr userDrawn="1"/>
        </p:nvSpPr>
        <p:spPr bwMode="auto">
          <a:xfrm>
            <a:off x="9642475" y="1509712"/>
            <a:ext cx="428625" cy="2005013"/>
          </a:xfrm>
          <a:custGeom>
            <a:avLst/>
            <a:gdLst>
              <a:gd name="T0" fmla="*/ 0 w 270"/>
              <a:gd name="T1" fmla="*/ 0 h 1263"/>
              <a:gd name="T2" fmla="*/ 2 w 270"/>
              <a:gd name="T3" fmla="*/ 1083 h 1263"/>
              <a:gd name="T4" fmla="*/ 270 w 270"/>
              <a:gd name="T5" fmla="*/ 1263 h 1263"/>
              <a:gd name="T6" fmla="*/ 270 w 270"/>
              <a:gd name="T7" fmla="*/ 1263 h 1263"/>
              <a:gd name="T8" fmla="*/ 270 w 270"/>
              <a:gd name="T9" fmla="*/ 1261 h 1263"/>
              <a:gd name="T10" fmla="*/ 270 w 270"/>
              <a:gd name="T11" fmla="*/ 180 h 1263"/>
              <a:gd name="T12" fmla="*/ 0 w 27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270" h="1263">
                <a:moveTo>
                  <a:pt x="0" y="0"/>
                </a:moveTo>
                <a:lnTo>
                  <a:pt x="2" y="1083"/>
                </a:lnTo>
                <a:lnTo>
                  <a:pt x="270" y="1263"/>
                </a:lnTo>
                <a:lnTo>
                  <a:pt x="270" y="1263"/>
                </a:lnTo>
                <a:lnTo>
                  <a:pt x="270" y="1261"/>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C8855DDF-821B-2693-5ECE-9C5C4B42AF61}"/>
              </a:ext>
            </a:extLst>
          </p:cNvPr>
          <p:cNvSpPr>
            <a:spLocks/>
          </p:cNvSpPr>
          <p:nvPr userDrawn="1"/>
        </p:nvSpPr>
        <p:spPr bwMode="auto">
          <a:xfrm>
            <a:off x="8786813" y="2654300"/>
            <a:ext cx="425450" cy="857250"/>
          </a:xfrm>
          <a:custGeom>
            <a:avLst/>
            <a:gdLst>
              <a:gd name="T0" fmla="*/ 0 w 268"/>
              <a:gd name="T1" fmla="*/ 0 h 540"/>
              <a:gd name="T2" fmla="*/ 0 w 268"/>
              <a:gd name="T3" fmla="*/ 360 h 540"/>
              <a:gd name="T4" fmla="*/ 268 w 268"/>
              <a:gd name="T5" fmla="*/ 540 h 540"/>
              <a:gd name="T6" fmla="*/ 268 w 268"/>
              <a:gd name="T7" fmla="*/ 540 h 540"/>
              <a:gd name="T8" fmla="*/ 268 w 268"/>
              <a:gd name="T9" fmla="*/ 180 h 540"/>
              <a:gd name="T10" fmla="*/ 0 w 268"/>
              <a:gd name="T11" fmla="*/ 0 h 540"/>
            </a:gdLst>
            <a:ahLst/>
            <a:cxnLst>
              <a:cxn ang="0">
                <a:pos x="T0" y="T1"/>
              </a:cxn>
              <a:cxn ang="0">
                <a:pos x="T2" y="T3"/>
              </a:cxn>
              <a:cxn ang="0">
                <a:pos x="T4" y="T5"/>
              </a:cxn>
              <a:cxn ang="0">
                <a:pos x="T6" y="T7"/>
              </a:cxn>
              <a:cxn ang="0">
                <a:pos x="T8" y="T9"/>
              </a:cxn>
              <a:cxn ang="0">
                <a:pos x="T10" y="T11"/>
              </a:cxn>
            </a:cxnLst>
            <a:rect l="0" t="0" r="r" b="b"/>
            <a:pathLst>
              <a:path w="268" h="540">
                <a:moveTo>
                  <a:pt x="0" y="0"/>
                </a:moveTo>
                <a:lnTo>
                  <a:pt x="0" y="360"/>
                </a:lnTo>
                <a:lnTo>
                  <a:pt x="268" y="540"/>
                </a:lnTo>
                <a:lnTo>
                  <a:pt x="268" y="54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25EF1507-0236-A954-BFE1-AC95D0C2C100}"/>
              </a:ext>
            </a:extLst>
          </p:cNvPr>
          <p:cNvSpPr/>
          <p:nvPr userDrawn="1"/>
        </p:nvSpPr>
        <p:spPr>
          <a:xfrm>
            <a:off x="8563395" y="6184416"/>
            <a:ext cx="3698455" cy="755296"/>
          </a:xfrm>
          <a:custGeom>
            <a:avLst/>
            <a:gdLst>
              <a:gd name="connsiteX0" fmla="*/ 2504278 w 3698455"/>
              <a:gd name="connsiteY0" fmla="*/ 0 h 755296"/>
              <a:gd name="connsiteX1" fmla="*/ 2501066 w 3698455"/>
              <a:gd name="connsiteY1" fmla="*/ 4813 h 755296"/>
              <a:gd name="connsiteX2" fmla="*/ 3698455 w 3698455"/>
              <a:gd name="connsiteY2" fmla="*/ 4813 h 755296"/>
              <a:gd name="connsiteX3" fmla="*/ 3698455 w 3698455"/>
              <a:gd name="connsiteY3" fmla="*/ 738333 h 755296"/>
              <a:gd name="connsiteX4" fmla="*/ 2011616 w 3698455"/>
              <a:gd name="connsiteY4" fmla="*/ 738333 h 755296"/>
              <a:gd name="connsiteX5" fmla="*/ 2003089 w 3698455"/>
              <a:gd name="connsiteY5" fmla="*/ 751112 h 755296"/>
              <a:gd name="connsiteX6" fmla="*/ 0 w 3698455"/>
              <a:gd name="connsiteY6" fmla="*/ 755296 h 755296"/>
              <a:gd name="connsiteX7" fmla="*/ 500998 w 3698455"/>
              <a:gd name="connsiteY7" fmla="*/ 4184 h 7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8455" h="755296">
                <a:moveTo>
                  <a:pt x="2504278" y="0"/>
                </a:moveTo>
                <a:lnTo>
                  <a:pt x="2501066" y="4813"/>
                </a:lnTo>
                <a:lnTo>
                  <a:pt x="3698455" y="4813"/>
                </a:lnTo>
                <a:lnTo>
                  <a:pt x="3698455" y="738333"/>
                </a:lnTo>
                <a:lnTo>
                  <a:pt x="2011616" y="738333"/>
                </a:lnTo>
                <a:lnTo>
                  <a:pt x="2003089" y="751112"/>
                </a:lnTo>
                <a:lnTo>
                  <a:pt x="0" y="755296"/>
                </a:lnTo>
                <a:lnTo>
                  <a:pt x="500998" y="41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999CE0F3-3F64-39D8-10F4-C5F49C2F0CBF}"/>
              </a:ext>
            </a:extLst>
          </p:cNvPr>
          <p:cNvCxnSpPr>
            <a:cxnSpLocks/>
          </p:cNvCxnSpPr>
          <p:nvPr userDrawn="1"/>
        </p:nvCxnSpPr>
        <p:spPr>
          <a:xfrm flipH="1">
            <a:off x="697486" y="6189230"/>
            <a:ext cx="11564365" cy="0"/>
          </a:xfrm>
          <a:prstGeom prst="line">
            <a:avLst/>
          </a:prstGeom>
          <a:ln w="12700">
            <a:solidFill>
              <a:srgbClr val="FFBB00"/>
            </a:solidFill>
          </a:ln>
        </p:spPr>
        <p:style>
          <a:lnRef idx="2">
            <a:schemeClr val="dk1"/>
          </a:lnRef>
          <a:fillRef idx="0">
            <a:schemeClr val="dk1"/>
          </a:fillRef>
          <a:effectRef idx="1">
            <a:schemeClr val="dk1"/>
          </a:effectRef>
          <a:fontRef idx="minor">
            <a:schemeClr val="tx1"/>
          </a:fontRef>
        </p:style>
      </p:cxnSp>
      <p:sp>
        <p:nvSpPr>
          <p:cNvPr id="9" name="Graphic 8">
            <a:extLst>
              <a:ext uri="{FF2B5EF4-FFF2-40B4-BE49-F238E27FC236}">
                <a16:creationId xmlns:a16="http://schemas.microsoft.com/office/drawing/2014/main" id="{FBF1B9A3-BC38-7A59-268B-3B6B3B9A1380}"/>
              </a:ext>
            </a:extLst>
          </p:cNvPr>
          <p:cNvSpPr/>
          <p:nvPr userDrawn="1"/>
        </p:nvSpPr>
        <p:spPr>
          <a:xfrm>
            <a:off x="594083" y="6161984"/>
            <a:ext cx="1077320" cy="54491"/>
          </a:xfrm>
          <a:custGeom>
            <a:avLst/>
            <a:gdLst>
              <a:gd name="connsiteX0" fmla="*/ 2458563 w 2548524"/>
              <a:gd name="connsiteY0" fmla="*/ 128905 h 128905"/>
              <a:gd name="connsiteX1" fmla="*/ 2548525 w 2548524"/>
              <a:gd name="connsiteY1" fmla="*/ 0 h 128905"/>
              <a:gd name="connsiteX2" fmla="*/ 89961 w 2548524"/>
              <a:gd name="connsiteY2" fmla="*/ 0 h 128905"/>
              <a:gd name="connsiteX3" fmla="*/ 0 w 2548524"/>
              <a:gd name="connsiteY3" fmla="*/ 128905 h 128905"/>
              <a:gd name="connsiteX4" fmla="*/ 2458563 w 2548524"/>
              <a:gd name="connsiteY4" fmla="*/ 128905 h 12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524" h="128905">
                <a:moveTo>
                  <a:pt x="2458563" y="128905"/>
                </a:moveTo>
                <a:lnTo>
                  <a:pt x="2548525" y="0"/>
                </a:lnTo>
                <a:lnTo>
                  <a:pt x="89961" y="0"/>
                </a:lnTo>
                <a:lnTo>
                  <a:pt x="0" y="128905"/>
                </a:lnTo>
                <a:lnTo>
                  <a:pt x="2458563" y="128905"/>
                </a:lnTo>
                <a:close/>
              </a:path>
            </a:pathLst>
          </a:custGeom>
          <a:solidFill>
            <a:srgbClr val="FFBB00"/>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280947165"/>
      </p:ext>
    </p:extLst>
  </p:cSld>
  <p:clrMap bg1="lt1" tx1="dk1" bg2="lt2" tx2="dk2" accent1="accent1" accent2="accent2" accent3="accent3" accent4="accent4" accent5="accent5" accent6="accent6" hlink="hlink" folHlink="folHlink"/>
  <p:sldLayoutIdLst>
    <p:sldLayoutId id="2147483687" r:id="rId1"/>
    <p:sldLayoutId id="2147483732" r:id="rId2"/>
    <p:sldLayoutId id="2147483731" r:id="rId3"/>
    <p:sldLayoutId id="2147483730" r:id="rId4"/>
    <p:sldLayoutId id="2147483688" r:id="rId5"/>
    <p:sldLayoutId id="2147483733"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86" r:id="rId15"/>
    <p:sldLayoutId id="2147483711" r:id="rId16"/>
    <p:sldLayoutId id="2147483710" r:id="rId17"/>
    <p:sldLayoutId id="2147483714" r:id="rId18"/>
    <p:sldLayoutId id="2147483715" r:id="rId19"/>
    <p:sldLayoutId id="2147483716" r:id="rId20"/>
  </p:sldLayoutIdLst>
  <p:hf hdr="0" ftr="0" dt="0"/>
  <p:txStyles>
    <p:titleStyle>
      <a:lvl1pPr algn="l" defTabSz="914400" rtl="0" eaLnBrk="1" latinLnBrk="0" hangingPunct="1">
        <a:lnSpc>
          <a:spcPct val="90000"/>
        </a:lnSpc>
        <a:spcBef>
          <a:spcPct val="0"/>
        </a:spcBef>
        <a:buNone/>
        <a:defRPr sz="3200" b="1" kern="1200">
          <a:solidFill>
            <a:schemeClr val="tx1"/>
          </a:solidFill>
          <a:latin typeface="Proxima Nova" panose="02000506030000020004" pitchFamily="50"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Proxima Nova" panose="02000506030000020004" pitchFamily="50" charset="0"/>
          <a:ea typeface="+mn-ea"/>
          <a:cs typeface="+mn-cs"/>
        </a:defRPr>
      </a:lvl1pPr>
      <a:lvl2pPr marL="457200" indent="-228600" algn="l" defTabSz="914400" rtl="0" eaLnBrk="1" latinLnBrk="0" hangingPunct="1">
        <a:lnSpc>
          <a:spcPct val="90000"/>
        </a:lnSpc>
        <a:spcBef>
          <a:spcPts val="500"/>
        </a:spcBef>
        <a:buClr>
          <a:srgbClr val="FFBB00"/>
        </a:buClr>
        <a:buFont typeface="Wingdings" panose="05000000000000000000" pitchFamily="2" charset="2"/>
        <a:buChar char="§"/>
        <a:tabLst/>
        <a:defRPr sz="1600" kern="1200">
          <a:solidFill>
            <a:schemeClr val="tx1"/>
          </a:solidFill>
          <a:latin typeface="Proxima Nova" panose="02000506030000020004" pitchFamily="50" charset="0"/>
          <a:ea typeface="+mn-ea"/>
          <a:cs typeface="+mn-cs"/>
        </a:defRPr>
      </a:lvl2pPr>
      <a:lvl3pPr marL="685800" indent="-228600" algn="l" defTabSz="914400" rtl="0" eaLnBrk="1" latinLnBrk="0" hangingPunct="1">
        <a:lnSpc>
          <a:spcPct val="90000"/>
        </a:lnSpc>
        <a:spcBef>
          <a:spcPts val="500"/>
        </a:spcBef>
        <a:buClr>
          <a:srgbClr val="FFBB00"/>
        </a:buClr>
        <a:buSzPct val="50000"/>
        <a:buFont typeface="System Font Regular"/>
        <a:buChar char="◆"/>
        <a:tabLst/>
        <a:defRPr sz="1600" kern="1200">
          <a:solidFill>
            <a:schemeClr val="tx1"/>
          </a:solidFill>
          <a:latin typeface="Proxima Nova" panose="02000506030000020004" pitchFamily="50" charset="0"/>
          <a:ea typeface="+mn-ea"/>
          <a:cs typeface="+mn-cs"/>
        </a:defRPr>
      </a:lvl3pPr>
      <a:lvl4pPr marL="914400" indent="-228600" algn="l" defTabSz="914400" rtl="0" eaLnBrk="1" latinLnBrk="0" hangingPunct="1">
        <a:lnSpc>
          <a:spcPct val="90000"/>
        </a:lnSpc>
        <a:spcBef>
          <a:spcPts val="500"/>
        </a:spcBef>
        <a:buClr>
          <a:srgbClr val="FFBB00"/>
        </a:buClr>
        <a:buFont typeface="Arial" panose="020B0604020202020204" pitchFamily="34" charset="0"/>
        <a:buChar char="•"/>
        <a:tabLst/>
        <a:defRPr sz="1600" kern="1200">
          <a:solidFill>
            <a:schemeClr val="tx1"/>
          </a:solidFill>
          <a:latin typeface="Proxima Nova" panose="02000506030000020004" pitchFamily="50" charset="0"/>
          <a:ea typeface="+mn-ea"/>
          <a:cs typeface="+mn-cs"/>
        </a:defRPr>
      </a:lvl4pPr>
      <a:lvl5pPr marL="1085850" indent="-171450" algn="l" defTabSz="914400" rtl="0" eaLnBrk="1" latinLnBrk="0" hangingPunct="1">
        <a:lnSpc>
          <a:spcPct val="90000"/>
        </a:lnSpc>
        <a:spcBef>
          <a:spcPts val="500"/>
        </a:spcBef>
        <a:buClr>
          <a:srgbClr val="FFBB00"/>
        </a:buClr>
        <a:buSzPct val="50000"/>
        <a:buFont typeface="Proxima Nova" panose="02000506030000020004" pitchFamily="50" charset="0"/>
        <a:buChar char="⊲"/>
        <a:tabLst/>
        <a:defRPr sz="16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p15:clr>
            <a:srgbClr val="F26B43"/>
          </p15:clr>
        </p15:guide>
        <p15:guide id="3" pos="384">
          <p15:clr>
            <a:srgbClr val="F26B43"/>
          </p15:clr>
        </p15:guide>
        <p15:guide id="4" pos="7008">
          <p15:clr>
            <a:srgbClr val="F26B43"/>
          </p15:clr>
        </p15:guide>
        <p15:guide id="5" orient="horz" pos="2260">
          <p15:clr>
            <a:srgbClr val="F26B43"/>
          </p15:clr>
        </p15:guide>
        <p15:guide id="6" orient="horz" pos="3600">
          <p15:clr>
            <a:srgbClr val="F26B43"/>
          </p15:clr>
        </p15:guide>
        <p15:guide id="7" orient="horz" pos="3888">
          <p15:clr>
            <a:srgbClr val="F26B43"/>
          </p15:clr>
        </p15:guide>
        <p15:guide id="8" orient="horz" pos="408">
          <p15:clr>
            <a:srgbClr val="F26B43"/>
          </p15:clr>
        </p15:guide>
        <p15:guide id="9" pos="7296">
          <p15:clr>
            <a:srgbClr val="F26B43"/>
          </p15:clr>
        </p15:guide>
        <p15:guide id="10" pos="672">
          <p15:clr>
            <a:srgbClr val="F26B43"/>
          </p15:clr>
        </p15:guide>
        <p15:guide id="11"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lumMod val="75000"/>
                <a:lumOff val="25000"/>
              </a:schemeClr>
            </a:gs>
            <a:gs pos="41000">
              <a:schemeClr val="tx1">
                <a:lumMod val="85000"/>
                <a:lumOff val="15000"/>
              </a:schemeClr>
            </a:gs>
            <a:gs pos="84000">
              <a:schemeClr val="tx1">
                <a:lumMod val="85000"/>
                <a:lumOff val="15000"/>
              </a:schemeClr>
            </a:gs>
          </a:gsLst>
          <a:path path="circle">
            <a:fillToRect l="100000" t="100000"/>
          </a:path>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B1B5158-DB2D-4A45-3E11-BE6BF6A52A5D}"/>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30128" t="24444"/>
          <a:stretch/>
        </p:blipFill>
        <p:spPr>
          <a:xfrm>
            <a:off x="0" y="0"/>
            <a:ext cx="1944962" cy="1880711"/>
          </a:xfrm>
          <a:prstGeom prst="rect">
            <a:avLst/>
          </a:prstGeom>
        </p:spPr>
      </p:pic>
      <p:sp>
        <p:nvSpPr>
          <p:cNvPr id="2" name="Title Placeholder 1">
            <a:extLst>
              <a:ext uri="{FF2B5EF4-FFF2-40B4-BE49-F238E27FC236}">
                <a16:creationId xmlns:a16="http://schemas.microsoft.com/office/drawing/2014/main" id="{5D918146-D09C-9BE3-E70F-28C5D0A7DA96}"/>
              </a:ext>
            </a:extLst>
          </p:cNvPr>
          <p:cNvSpPr>
            <a:spLocks noGrp="1"/>
          </p:cNvSpPr>
          <p:nvPr>
            <p:ph type="title"/>
          </p:nvPr>
        </p:nvSpPr>
        <p:spPr>
          <a:xfrm>
            <a:off x="1066799" y="647700"/>
            <a:ext cx="10058401" cy="1042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BA692F-DD8B-2016-779D-7C9253BCE2AF}"/>
              </a:ext>
            </a:extLst>
          </p:cNvPr>
          <p:cNvSpPr>
            <a:spLocks noGrp="1"/>
          </p:cNvSpPr>
          <p:nvPr>
            <p:ph type="body" idx="1"/>
          </p:nvPr>
        </p:nvSpPr>
        <p:spPr>
          <a:xfrm>
            <a:off x="1066800" y="1825625"/>
            <a:ext cx="10058400" cy="1512209"/>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5F66682-7D9E-F09A-CA6E-40A4C9FC9BC8}"/>
              </a:ext>
            </a:extLst>
          </p:cNvPr>
          <p:cNvSpPr>
            <a:spLocks noGrp="1"/>
          </p:cNvSpPr>
          <p:nvPr>
            <p:ph type="sldNum" sz="quarter" idx="4"/>
          </p:nvPr>
        </p:nvSpPr>
        <p:spPr>
          <a:xfrm>
            <a:off x="101269" y="6356349"/>
            <a:ext cx="393085" cy="365125"/>
          </a:xfrm>
          <a:prstGeom prst="rect">
            <a:avLst/>
          </a:prstGeom>
        </p:spPr>
        <p:txBody>
          <a:bodyPr vert="horz" lIns="91440" tIns="45720" rIns="91440" bIns="45720" rtlCol="0" anchor="ctr"/>
          <a:lstStyle>
            <a:lvl1pPr algn="r">
              <a:defRPr sz="900">
                <a:solidFill>
                  <a:srgbClr val="CC9900"/>
                </a:solidFill>
                <a:latin typeface="Proxima Nova Black" panose="02000506030000020004" pitchFamily="50" charset="0"/>
              </a:defRPr>
            </a:lvl1pPr>
          </a:lstStyle>
          <a:p>
            <a:fld id="{BD17BDE9-F296-4D0D-A820-465FD5F88410}" type="slidenum">
              <a:rPr lang="en-US" smtClean="0"/>
              <a:pPr/>
              <a:t>‹#›</a:t>
            </a:fld>
            <a:endParaRPr lang="en-US"/>
          </a:p>
        </p:txBody>
      </p:sp>
      <p:sp>
        <p:nvSpPr>
          <p:cNvPr id="18" name="Freeform 8">
            <a:extLst>
              <a:ext uri="{FF2B5EF4-FFF2-40B4-BE49-F238E27FC236}">
                <a16:creationId xmlns:a16="http://schemas.microsoft.com/office/drawing/2014/main" id="{E149D86E-E205-8B2E-6E29-4331A00FB107}"/>
              </a:ext>
            </a:extLst>
          </p:cNvPr>
          <p:cNvSpPr>
            <a:spLocks/>
          </p:cNvSpPr>
          <p:nvPr userDrawn="1"/>
        </p:nvSpPr>
        <p:spPr bwMode="auto">
          <a:xfrm>
            <a:off x="7927975" y="936625"/>
            <a:ext cx="428625" cy="2003425"/>
          </a:xfrm>
          <a:custGeom>
            <a:avLst/>
            <a:gdLst>
              <a:gd name="T0" fmla="*/ 0 w 270"/>
              <a:gd name="T1" fmla="*/ 0 h 1262"/>
              <a:gd name="T2" fmla="*/ 0 w 270"/>
              <a:gd name="T3" fmla="*/ 1082 h 1262"/>
              <a:gd name="T4" fmla="*/ 270 w 270"/>
              <a:gd name="T5" fmla="*/ 1262 h 1262"/>
              <a:gd name="T6" fmla="*/ 270 w 270"/>
              <a:gd name="T7" fmla="*/ 180 h 1262"/>
              <a:gd name="T8" fmla="*/ 0 w 270"/>
              <a:gd name="T9" fmla="*/ 0 h 1262"/>
            </a:gdLst>
            <a:ahLst/>
            <a:cxnLst>
              <a:cxn ang="0">
                <a:pos x="T0" y="T1"/>
              </a:cxn>
              <a:cxn ang="0">
                <a:pos x="T2" y="T3"/>
              </a:cxn>
              <a:cxn ang="0">
                <a:pos x="T4" y="T5"/>
              </a:cxn>
              <a:cxn ang="0">
                <a:pos x="T6" y="T7"/>
              </a:cxn>
              <a:cxn ang="0">
                <a:pos x="T8" y="T9"/>
              </a:cxn>
            </a:cxnLst>
            <a:rect l="0" t="0" r="r" b="b"/>
            <a:pathLst>
              <a:path w="270" h="1262">
                <a:moveTo>
                  <a:pt x="0" y="0"/>
                </a:moveTo>
                <a:lnTo>
                  <a:pt x="0" y="1082"/>
                </a:lnTo>
                <a:lnTo>
                  <a:pt x="270" y="1262"/>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53F52A4A-6C90-5D54-EA8C-F37425AFB867}"/>
              </a:ext>
            </a:extLst>
          </p:cNvPr>
          <p:cNvSpPr>
            <a:spLocks/>
          </p:cNvSpPr>
          <p:nvPr userDrawn="1"/>
        </p:nvSpPr>
        <p:spPr bwMode="auto">
          <a:xfrm>
            <a:off x="10071100" y="3511550"/>
            <a:ext cx="430213" cy="2003425"/>
          </a:xfrm>
          <a:custGeom>
            <a:avLst/>
            <a:gdLst>
              <a:gd name="T0" fmla="*/ 0 w 271"/>
              <a:gd name="T1" fmla="*/ 0 h 1262"/>
              <a:gd name="T2" fmla="*/ 0 w 271"/>
              <a:gd name="T3" fmla="*/ 2 h 1262"/>
              <a:gd name="T4" fmla="*/ 0 w 271"/>
              <a:gd name="T5" fmla="*/ 2 h 1262"/>
              <a:gd name="T6" fmla="*/ 0 w 271"/>
              <a:gd name="T7" fmla="*/ 1080 h 1262"/>
              <a:gd name="T8" fmla="*/ 271 w 271"/>
              <a:gd name="T9" fmla="*/ 1262 h 1262"/>
              <a:gd name="T10" fmla="*/ 271 w 271"/>
              <a:gd name="T11" fmla="*/ 179 h 1262"/>
              <a:gd name="T12" fmla="*/ 0 w 271"/>
              <a:gd name="T13" fmla="*/ 0 h 1262"/>
            </a:gdLst>
            <a:ahLst/>
            <a:cxnLst>
              <a:cxn ang="0">
                <a:pos x="T0" y="T1"/>
              </a:cxn>
              <a:cxn ang="0">
                <a:pos x="T2" y="T3"/>
              </a:cxn>
              <a:cxn ang="0">
                <a:pos x="T4" y="T5"/>
              </a:cxn>
              <a:cxn ang="0">
                <a:pos x="T6" y="T7"/>
              </a:cxn>
              <a:cxn ang="0">
                <a:pos x="T8" y="T9"/>
              </a:cxn>
              <a:cxn ang="0">
                <a:pos x="T10" y="T11"/>
              </a:cxn>
              <a:cxn ang="0">
                <a:pos x="T12" y="T13"/>
              </a:cxn>
            </a:cxnLst>
            <a:rect l="0" t="0" r="r" b="b"/>
            <a:pathLst>
              <a:path w="271" h="1262">
                <a:moveTo>
                  <a:pt x="0" y="0"/>
                </a:moveTo>
                <a:lnTo>
                  <a:pt x="0" y="2"/>
                </a:lnTo>
                <a:lnTo>
                  <a:pt x="0" y="2"/>
                </a:lnTo>
                <a:lnTo>
                  <a:pt x="0" y="1080"/>
                </a:lnTo>
                <a:lnTo>
                  <a:pt x="271" y="1262"/>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10DBB630-85D9-09EB-E86C-0C0A9BBC6617}"/>
              </a:ext>
            </a:extLst>
          </p:cNvPr>
          <p:cNvSpPr>
            <a:spLocks/>
          </p:cNvSpPr>
          <p:nvPr userDrawn="1"/>
        </p:nvSpPr>
        <p:spPr bwMode="auto">
          <a:xfrm>
            <a:off x="7497763" y="2366962"/>
            <a:ext cx="430213" cy="3148013"/>
          </a:xfrm>
          <a:custGeom>
            <a:avLst/>
            <a:gdLst>
              <a:gd name="T0" fmla="*/ 0 w 271"/>
              <a:gd name="T1" fmla="*/ 0 h 1983"/>
              <a:gd name="T2" fmla="*/ 2 w 271"/>
              <a:gd name="T3" fmla="*/ 1801 h 1983"/>
              <a:gd name="T4" fmla="*/ 271 w 271"/>
              <a:gd name="T5" fmla="*/ 1983 h 1983"/>
              <a:gd name="T6" fmla="*/ 271 w 271"/>
              <a:gd name="T7" fmla="*/ 181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2" y="1801"/>
                </a:lnTo>
                <a:lnTo>
                  <a:pt x="271" y="1983"/>
                </a:lnTo>
                <a:lnTo>
                  <a:pt x="271" y="1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C96A9E19-907F-85B7-7A2A-449A1E282DCD}"/>
              </a:ext>
            </a:extLst>
          </p:cNvPr>
          <p:cNvSpPr>
            <a:spLocks/>
          </p:cNvSpPr>
          <p:nvPr userDrawn="1"/>
        </p:nvSpPr>
        <p:spPr bwMode="auto">
          <a:xfrm>
            <a:off x="8356600" y="3511550"/>
            <a:ext cx="430213" cy="3148013"/>
          </a:xfrm>
          <a:custGeom>
            <a:avLst/>
            <a:gdLst>
              <a:gd name="T0" fmla="*/ 0 w 271"/>
              <a:gd name="T1" fmla="*/ 0 h 1983"/>
              <a:gd name="T2" fmla="*/ 0 w 271"/>
              <a:gd name="T3" fmla="*/ 1801 h 1983"/>
              <a:gd name="T4" fmla="*/ 271 w 271"/>
              <a:gd name="T5" fmla="*/ 1983 h 1983"/>
              <a:gd name="T6" fmla="*/ 271 w 271"/>
              <a:gd name="T7" fmla="*/ 179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0" y="1801"/>
                </a:lnTo>
                <a:lnTo>
                  <a:pt x="271" y="1983"/>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CAD20BA3-9C3F-6E90-F530-7AD15C28BEEA}"/>
              </a:ext>
            </a:extLst>
          </p:cNvPr>
          <p:cNvSpPr>
            <a:spLocks/>
          </p:cNvSpPr>
          <p:nvPr userDrawn="1"/>
        </p:nvSpPr>
        <p:spPr bwMode="auto">
          <a:xfrm>
            <a:off x="6642100" y="1795462"/>
            <a:ext cx="430213" cy="3144838"/>
          </a:xfrm>
          <a:custGeom>
            <a:avLst/>
            <a:gdLst>
              <a:gd name="T0" fmla="*/ 0 w 271"/>
              <a:gd name="T1" fmla="*/ 0 h 1981"/>
              <a:gd name="T2" fmla="*/ 0 w 271"/>
              <a:gd name="T3" fmla="*/ 1802 h 1981"/>
              <a:gd name="T4" fmla="*/ 271 w 271"/>
              <a:gd name="T5" fmla="*/ 1981 h 1981"/>
              <a:gd name="T6" fmla="*/ 271 w 271"/>
              <a:gd name="T7" fmla="*/ 180 h 1981"/>
              <a:gd name="T8" fmla="*/ 0 w 271"/>
              <a:gd name="T9" fmla="*/ 0 h 1981"/>
            </a:gdLst>
            <a:ahLst/>
            <a:cxnLst>
              <a:cxn ang="0">
                <a:pos x="T0" y="T1"/>
              </a:cxn>
              <a:cxn ang="0">
                <a:pos x="T2" y="T3"/>
              </a:cxn>
              <a:cxn ang="0">
                <a:pos x="T4" y="T5"/>
              </a:cxn>
              <a:cxn ang="0">
                <a:pos x="T6" y="T7"/>
              </a:cxn>
              <a:cxn ang="0">
                <a:pos x="T8" y="T9"/>
              </a:cxn>
            </a:cxnLst>
            <a:rect l="0" t="0" r="r" b="b"/>
            <a:pathLst>
              <a:path w="271" h="1981">
                <a:moveTo>
                  <a:pt x="0" y="0"/>
                </a:moveTo>
                <a:lnTo>
                  <a:pt x="0" y="1802"/>
                </a:lnTo>
                <a:lnTo>
                  <a:pt x="271" y="1981"/>
                </a:lnTo>
                <a:lnTo>
                  <a:pt x="271"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41EC65F7-E88A-BDBC-E29B-3E1AAE43029A}"/>
              </a:ext>
            </a:extLst>
          </p:cNvPr>
          <p:cNvSpPr>
            <a:spLocks/>
          </p:cNvSpPr>
          <p:nvPr userDrawn="1"/>
        </p:nvSpPr>
        <p:spPr bwMode="auto">
          <a:xfrm>
            <a:off x="7072313" y="-204788"/>
            <a:ext cx="425450" cy="2571750"/>
          </a:xfrm>
          <a:custGeom>
            <a:avLst/>
            <a:gdLst>
              <a:gd name="T0" fmla="*/ 0 w 268"/>
              <a:gd name="T1" fmla="*/ 0 h 1620"/>
              <a:gd name="T2" fmla="*/ 0 w 268"/>
              <a:gd name="T3" fmla="*/ 0 h 1620"/>
              <a:gd name="T4" fmla="*/ 0 w 268"/>
              <a:gd name="T5" fmla="*/ 1440 h 1620"/>
              <a:gd name="T6" fmla="*/ 268 w 268"/>
              <a:gd name="T7" fmla="*/ 1620 h 1620"/>
              <a:gd name="T8" fmla="*/ 268 w 268"/>
              <a:gd name="T9" fmla="*/ 180 h 1620"/>
              <a:gd name="T10" fmla="*/ 0 w 268"/>
              <a:gd name="T11" fmla="*/ 0 h 1620"/>
            </a:gdLst>
            <a:ahLst/>
            <a:cxnLst>
              <a:cxn ang="0">
                <a:pos x="T0" y="T1"/>
              </a:cxn>
              <a:cxn ang="0">
                <a:pos x="T2" y="T3"/>
              </a:cxn>
              <a:cxn ang="0">
                <a:pos x="T4" y="T5"/>
              </a:cxn>
              <a:cxn ang="0">
                <a:pos x="T6" y="T7"/>
              </a:cxn>
              <a:cxn ang="0">
                <a:pos x="T8" y="T9"/>
              </a:cxn>
              <a:cxn ang="0">
                <a:pos x="T10" y="T11"/>
              </a:cxn>
            </a:cxnLst>
            <a:rect l="0" t="0" r="r" b="b"/>
            <a:pathLst>
              <a:path w="268" h="1620">
                <a:moveTo>
                  <a:pt x="0" y="0"/>
                </a:moveTo>
                <a:lnTo>
                  <a:pt x="0" y="0"/>
                </a:lnTo>
                <a:lnTo>
                  <a:pt x="0" y="1440"/>
                </a:lnTo>
                <a:lnTo>
                  <a:pt x="268" y="162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74F9AED4-7805-A625-1A90-9B08793C3A34}"/>
              </a:ext>
            </a:extLst>
          </p:cNvPr>
          <p:cNvSpPr>
            <a:spLocks/>
          </p:cNvSpPr>
          <p:nvPr userDrawn="1"/>
        </p:nvSpPr>
        <p:spPr bwMode="auto">
          <a:xfrm>
            <a:off x="9212263" y="3511550"/>
            <a:ext cx="430213" cy="1428750"/>
          </a:xfrm>
          <a:custGeom>
            <a:avLst/>
            <a:gdLst>
              <a:gd name="T0" fmla="*/ 0 w 271"/>
              <a:gd name="T1" fmla="*/ 0 h 900"/>
              <a:gd name="T2" fmla="*/ 0 w 271"/>
              <a:gd name="T3" fmla="*/ 0 h 900"/>
              <a:gd name="T4" fmla="*/ 0 w 271"/>
              <a:gd name="T5" fmla="*/ 721 h 900"/>
              <a:gd name="T6" fmla="*/ 271 w 271"/>
              <a:gd name="T7" fmla="*/ 900 h 900"/>
              <a:gd name="T8" fmla="*/ 271 w 271"/>
              <a:gd name="T9" fmla="*/ 179 h 900"/>
              <a:gd name="T10" fmla="*/ 0 w 271"/>
              <a:gd name="T11" fmla="*/ 0 h 900"/>
            </a:gdLst>
            <a:ahLst/>
            <a:cxnLst>
              <a:cxn ang="0">
                <a:pos x="T0" y="T1"/>
              </a:cxn>
              <a:cxn ang="0">
                <a:pos x="T2" y="T3"/>
              </a:cxn>
              <a:cxn ang="0">
                <a:pos x="T4" y="T5"/>
              </a:cxn>
              <a:cxn ang="0">
                <a:pos x="T6" y="T7"/>
              </a:cxn>
              <a:cxn ang="0">
                <a:pos x="T8" y="T9"/>
              </a:cxn>
              <a:cxn ang="0">
                <a:pos x="T10" y="T11"/>
              </a:cxn>
            </a:cxnLst>
            <a:rect l="0" t="0" r="r" b="b"/>
            <a:pathLst>
              <a:path w="271" h="900">
                <a:moveTo>
                  <a:pt x="0" y="0"/>
                </a:moveTo>
                <a:lnTo>
                  <a:pt x="0" y="0"/>
                </a:lnTo>
                <a:lnTo>
                  <a:pt x="0" y="721"/>
                </a:lnTo>
                <a:lnTo>
                  <a:pt x="271" y="900"/>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F5840BC1-BB0F-2A5D-C272-C1F0D0C3913C}"/>
              </a:ext>
            </a:extLst>
          </p:cNvPr>
          <p:cNvSpPr>
            <a:spLocks/>
          </p:cNvSpPr>
          <p:nvPr userDrawn="1"/>
        </p:nvSpPr>
        <p:spPr bwMode="auto">
          <a:xfrm>
            <a:off x="9642475" y="1509712"/>
            <a:ext cx="428625" cy="2005013"/>
          </a:xfrm>
          <a:custGeom>
            <a:avLst/>
            <a:gdLst>
              <a:gd name="T0" fmla="*/ 0 w 270"/>
              <a:gd name="T1" fmla="*/ 0 h 1263"/>
              <a:gd name="T2" fmla="*/ 2 w 270"/>
              <a:gd name="T3" fmla="*/ 1083 h 1263"/>
              <a:gd name="T4" fmla="*/ 270 w 270"/>
              <a:gd name="T5" fmla="*/ 1263 h 1263"/>
              <a:gd name="T6" fmla="*/ 270 w 270"/>
              <a:gd name="T7" fmla="*/ 1263 h 1263"/>
              <a:gd name="T8" fmla="*/ 270 w 270"/>
              <a:gd name="T9" fmla="*/ 1261 h 1263"/>
              <a:gd name="T10" fmla="*/ 270 w 270"/>
              <a:gd name="T11" fmla="*/ 180 h 1263"/>
              <a:gd name="T12" fmla="*/ 0 w 27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270" h="1263">
                <a:moveTo>
                  <a:pt x="0" y="0"/>
                </a:moveTo>
                <a:lnTo>
                  <a:pt x="2" y="1083"/>
                </a:lnTo>
                <a:lnTo>
                  <a:pt x="270" y="1263"/>
                </a:lnTo>
                <a:lnTo>
                  <a:pt x="270" y="1263"/>
                </a:lnTo>
                <a:lnTo>
                  <a:pt x="270" y="1261"/>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C8855DDF-821B-2693-5ECE-9C5C4B42AF61}"/>
              </a:ext>
            </a:extLst>
          </p:cNvPr>
          <p:cNvSpPr>
            <a:spLocks/>
          </p:cNvSpPr>
          <p:nvPr userDrawn="1"/>
        </p:nvSpPr>
        <p:spPr bwMode="auto">
          <a:xfrm>
            <a:off x="8786813" y="2654300"/>
            <a:ext cx="425450" cy="857250"/>
          </a:xfrm>
          <a:custGeom>
            <a:avLst/>
            <a:gdLst>
              <a:gd name="T0" fmla="*/ 0 w 268"/>
              <a:gd name="T1" fmla="*/ 0 h 540"/>
              <a:gd name="T2" fmla="*/ 0 w 268"/>
              <a:gd name="T3" fmla="*/ 360 h 540"/>
              <a:gd name="T4" fmla="*/ 268 w 268"/>
              <a:gd name="T5" fmla="*/ 540 h 540"/>
              <a:gd name="T6" fmla="*/ 268 w 268"/>
              <a:gd name="T7" fmla="*/ 540 h 540"/>
              <a:gd name="T8" fmla="*/ 268 w 268"/>
              <a:gd name="T9" fmla="*/ 180 h 540"/>
              <a:gd name="T10" fmla="*/ 0 w 268"/>
              <a:gd name="T11" fmla="*/ 0 h 540"/>
            </a:gdLst>
            <a:ahLst/>
            <a:cxnLst>
              <a:cxn ang="0">
                <a:pos x="T0" y="T1"/>
              </a:cxn>
              <a:cxn ang="0">
                <a:pos x="T2" y="T3"/>
              </a:cxn>
              <a:cxn ang="0">
                <a:pos x="T4" y="T5"/>
              </a:cxn>
              <a:cxn ang="0">
                <a:pos x="T6" y="T7"/>
              </a:cxn>
              <a:cxn ang="0">
                <a:pos x="T8" y="T9"/>
              </a:cxn>
              <a:cxn ang="0">
                <a:pos x="T10" y="T11"/>
              </a:cxn>
            </a:cxnLst>
            <a:rect l="0" t="0" r="r" b="b"/>
            <a:pathLst>
              <a:path w="268" h="540">
                <a:moveTo>
                  <a:pt x="0" y="0"/>
                </a:moveTo>
                <a:lnTo>
                  <a:pt x="0" y="360"/>
                </a:lnTo>
                <a:lnTo>
                  <a:pt x="268" y="540"/>
                </a:lnTo>
                <a:lnTo>
                  <a:pt x="268" y="54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89DFB54-8568-52A4-0BE4-0E82AA774FC8}"/>
              </a:ext>
            </a:extLst>
          </p:cNvPr>
          <p:cNvSpPr/>
          <p:nvPr userDrawn="1"/>
        </p:nvSpPr>
        <p:spPr>
          <a:xfrm>
            <a:off x="8493545" y="6184416"/>
            <a:ext cx="3698455" cy="755296"/>
          </a:xfrm>
          <a:custGeom>
            <a:avLst/>
            <a:gdLst>
              <a:gd name="connsiteX0" fmla="*/ 2504278 w 3698455"/>
              <a:gd name="connsiteY0" fmla="*/ 0 h 755296"/>
              <a:gd name="connsiteX1" fmla="*/ 2501066 w 3698455"/>
              <a:gd name="connsiteY1" fmla="*/ 4813 h 755296"/>
              <a:gd name="connsiteX2" fmla="*/ 3698455 w 3698455"/>
              <a:gd name="connsiteY2" fmla="*/ 4813 h 755296"/>
              <a:gd name="connsiteX3" fmla="*/ 3698455 w 3698455"/>
              <a:gd name="connsiteY3" fmla="*/ 738333 h 755296"/>
              <a:gd name="connsiteX4" fmla="*/ 2011616 w 3698455"/>
              <a:gd name="connsiteY4" fmla="*/ 738333 h 755296"/>
              <a:gd name="connsiteX5" fmla="*/ 2003089 w 3698455"/>
              <a:gd name="connsiteY5" fmla="*/ 751112 h 755296"/>
              <a:gd name="connsiteX6" fmla="*/ 0 w 3698455"/>
              <a:gd name="connsiteY6" fmla="*/ 755296 h 755296"/>
              <a:gd name="connsiteX7" fmla="*/ 500998 w 3698455"/>
              <a:gd name="connsiteY7" fmla="*/ 4184 h 7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8455" h="755296">
                <a:moveTo>
                  <a:pt x="2504278" y="0"/>
                </a:moveTo>
                <a:lnTo>
                  <a:pt x="2501066" y="4813"/>
                </a:lnTo>
                <a:lnTo>
                  <a:pt x="3698455" y="4813"/>
                </a:lnTo>
                <a:lnTo>
                  <a:pt x="3698455" y="738333"/>
                </a:lnTo>
                <a:lnTo>
                  <a:pt x="2011616" y="738333"/>
                </a:lnTo>
                <a:lnTo>
                  <a:pt x="2003089" y="751112"/>
                </a:lnTo>
                <a:lnTo>
                  <a:pt x="0" y="755296"/>
                </a:lnTo>
                <a:lnTo>
                  <a:pt x="500998" y="4184"/>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84A1CC41-A0A1-21DB-8859-3E2F3A16164D}"/>
              </a:ext>
            </a:extLst>
          </p:cNvPr>
          <p:cNvCxnSpPr>
            <a:cxnSpLocks/>
          </p:cNvCxnSpPr>
          <p:nvPr userDrawn="1"/>
        </p:nvCxnSpPr>
        <p:spPr>
          <a:xfrm flipH="1">
            <a:off x="627636" y="6189230"/>
            <a:ext cx="11564365" cy="0"/>
          </a:xfrm>
          <a:prstGeom prst="line">
            <a:avLst/>
          </a:prstGeom>
          <a:ln w="12700">
            <a:solidFill>
              <a:srgbClr val="FF9900"/>
            </a:solidFill>
          </a:ln>
        </p:spPr>
        <p:style>
          <a:lnRef idx="2">
            <a:schemeClr val="dk1"/>
          </a:lnRef>
          <a:fillRef idx="0">
            <a:schemeClr val="dk1"/>
          </a:fillRef>
          <a:effectRef idx="1">
            <a:schemeClr val="dk1"/>
          </a:effectRef>
          <a:fontRef idx="minor">
            <a:schemeClr val="tx1"/>
          </a:fontRef>
        </p:style>
      </p:cxnSp>
      <p:sp>
        <p:nvSpPr>
          <p:cNvPr id="9" name="Graphic 8">
            <a:extLst>
              <a:ext uri="{FF2B5EF4-FFF2-40B4-BE49-F238E27FC236}">
                <a16:creationId xmlns:a16="http://schemas.microsoft.com/office/drawing/2014/main" id="{BA157560-083C-341F-42B7-E3B0372299F2}"/>
              </a:ext>
            </a:extLst>
          </p:cNvPr>
          <p:cNvSpPr/>
          <p:nvPr userDrawn="1"/>
        </p:nvSpPr>
        <p:spPr>
          <a:xfrm>
            <a:off x="524233" y="6161984"/>
            <a:ext cx="1077320" cy="54491"/>
          </a:xfrm>
          <a:custGeom>
            <a:avLst/>
            <a:gdLst>
              <a:gd name="connsiteX0" fmla="*/ 2458563 w 2548524"/>
              <a:gd name="connsiteY0" fmla="*/ 128905 h 128905"/>
              <a:gd name="connsiteX1" fmla="*/ 2548525 w 2548524"/>
              <a:gd name="connsiteY1" fmla="*/ 0 h 128905"/>
              <a:gd name="connsiteX2" fmla="*/ 89961 w 2548524"/>
              <a:gd name="connsiteY2" fmla="*/ 0 h 128905"/>
              <a:gd name="connsiteX3" fmla="*/ 0 w 2548524"/>
              <a:gd name="connsiteY3" fmla="*/ 128905 h 128905"/>
              <a:gd name="connsiteX4" fmla="*/ 2458563 w 2548524"/>
              <a:gd name="connsiteY4" fmla="*/ 128905 h 12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524" h="128905">
                <a:moveTo>
                  <a:pt x="2458563" y="128905"/>
                </a:moveTo>
                <a:lnTo>
                  <a:pt x="2548525" y="0"/>
                </a:lnTo>
                <a:lnTo>
                  <a:pt x="89961" y="0"/>
                </a:lnTo>
                <a:lnTo>
                  <a:pt x="0" y="128905"/>
                </a:lnTo>
                <a:lnTo>
                  <a:pt x="2458563" y="128905"/>
                </a:lnTo>
                <a:close/>
              </a:path>
            </a:pathLst>
          </a:custGeom>
          <a:solidFill>
            <a:srgbClr val="FFBB00"/>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20590072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6" r:id="rId12"/>
    <p:sldLayoutId id="2147483777" r:id="rId13"/>
    <p:sldLayoutId id="2147483778" r:id="rId14"/>
    <p:sldLayoutId id="2147483774" r:id="rId15"/>
    <p:sldLayoutId id="2147483775" r:id="rId16"/>
    <p:sldLayoutId id="2147483755" r:id="rId17"/>
    <p:sldLayoutId id="2147483757" r:id="rId18"/>
    <p:sldLayoutId id="2147483760" r:id="rId19"/>
    <p:sldLayoutId id="2147483761" r:id="rId20"/>
  </p:sldLayoutIdLst>
  <p:hf hdr="0" ftr="0" dt="0"/>
  <p:txStyles>
    <p:titleStyle>
      <a:lvl1pPr algn="l" defTabSz="914400" rtl="0" eaLnBrk="1" latinLnBrk="0" hangingPunct="1">
        <a:lnSpc>
          <a:spcPct val="90000"/>
        </a:lnSpc>
        <a:spcBef>
          <a:spcPct val="0"/>
        </a:spcBef>
        <a:buNone/>
        <a:defRPr sz="3200" b="1" kern="1200">
          <a:solidFill>
            <a:srgbClr val="FFBB00"/>
          </a:solidFill>
          <a:latin typeface="Proxima Nova" panose="02000506030000020004" pitchFamily="50"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lumMod val="95000"/>
            </a:schemeClr>
          </a:solidFill>
          <a:latin typeface="Proxima Nova" panose="02000506030000020004" pitchFamily="50" charset="0"/>
          <a:ea typeface="+mn-ea"/>
          <a:cs typeface="+mn-cs"/>
        </a:defRPr>
      </a:lvl1pPr>
      <a:lvl2pPr marL="457200" indent="-228600" algn="l" defTabSz="914400" rtl="0" eaLnBrk="1" latinLnBrk="0" hangingPunct="1">
        <a:lnSpc>
          <a:spcPct val="90000"/>
        </a:lnSpc>
        <a:spcBef>
          <a:spcPts val="500"/>
        </a:spcBef>
        <a:buClr>
          <a:srgbClr val="FFBB00"/>
        </a:buClr>
        <a:buFont typeface="Wingdings" panose="05000000000000000000" pitchFamily="2" charset="2"/>
        <a:buChar char="§"/>
        <a:tabLst/>
        <a:defRPr sz="1600" kern="1200">
          <a:solidFill>
            <a:schemeClr val="bg1">
              <a:lumMod val="95000"/>
            </a:schemeClr>
          </a:solidFill>
          <a:latin typeface="Proxima Nova" panose="02000506030000020004" pitchFamily="50" charset="0"/>
          <a:ea typeface="+mn-ea"/>
          <a:cs typeface="+mn-cs"/>
        </a:defRPr>
      </a:lvl2pPr>
      <a:lvl3pPr marL="685800" indent="-228600" algn="l" defTabSz="914400" rtl="0" eaLnBrk="1" latinLnBrk="0" hangingPunct="1">
        <a:lnSpc>
          <a:spcPct val="90000"/>
        </a:lnSpc>
        <a:spcBef>
          <a:spcPts val="500"/>
        </a:spcBef>
        <a:buClr>
          <a:srgbClr val="FFBB00"/>
        </a:buClr>
        <a:buSzPct val="50000"/>
        <a:buFont typeface="System Font Regular"/>
        <a:buChar char="◆"/>
        <a:tabLst/>
        <a:defRPr sz="1600" kern="1200">
          <a:solidFill>
            <a:schemeClr val="bg1">
              <a:lumMod val="95000"/>
            </a:schemeClr>
          </a:solidFill>
          <a:latin typeface="Proxima Nova" panose="02000506030000020004" pitchFamily="50" charset="0"/>
          <a:ea typeface="+mn-ea"/>
          <a:cs typeface="+mn-cs"/>
        </a:defRPr>
      </a:lvl3pPr>
      <a:lvl4pPr marL="914400" indent="-228600" algn="l" defTabSz="914400" rtl="0" eaLnBrk="1" latinLnBrk="0" hangingPunct="1">
        <a:lnSpc>
          <a:spcPct val="90000"/>
        </a:lnSpc>
        <a:spcBef>
          <a:spcPts val="500"/>
        </a:spcBef>
        <a:buClr>
          <a:srgbClr val="FFBB00"/>
        </a:buClr>
        <a:buFont typeface="Arial" panose="020B0604020202020204" pitchFamily="34" charset="0"/>
        <a:buChar char="•"/>
        <a:tabLst/>
        <a:defRPr sz="1600" kern="1200">
          <a:solidFill>
            <a:schemeClr val="bg1">
              <a:lumMod val="95000"/>
            </a:schemeClr>
          </a:solidFill>
          <a:latin typeface="Proxima Nova" panose="02000506030000020004" pitchFamily="50" charset="0"/>
          <a:ea typeface="+mn-ea"/>
          <a:cs typeface="+mn-cs"/>
        </a:defRPr>
      </a:lvl4pPr>
      <a:lvl5pPr marL="1085850" indent="-171450" algn="l" defTabSz="914400" rtl="0" eaLnBrk="1" latinLnBrk="0" hangingPunct="1">
        <a:lnSpc>
          <a:spcPct val="90000"/>
        </a:lnSpc>
        <a:spcBef>
          <a:spcPts val="500"/>
        </a:spcBef>
        <a:buClr>
          <a:srgbClr val="FFBB00"/>
        </a:buClr>
        <a:buSzPct val="50000"/>
        <a:buFont typeface="Proxima Nova" panose="02000506030000020004" pitchFamily="50" charset="0"/>
        <a:buChar char="⊲"/>
        <a:tabLst/>
        <a:defRPr sz="1600" kern="1200">
          <a:solidFill>
            <a:schemeClr val="bg1">
              <a:lumMod val="95000"/>
            </a:schemeClr>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userDrawn="1">
          <p15:clr>
            <a:srgbClr val="F26B43"/>
          </p15:clr>
        </p15:guide>
        <p15:guide id="3" pos="384" userDrawn="1">
          <p15:clr>
            <a:srgbClr val="F26B43"/>
          </p15:clr>
        </p15:guide>
        <p15:guide id="4" pos="7008" userDrawn="1">
          <p15:clr>
            <a:srgbClr val="F26B43"/>
          </p15:clr>
        </p15:guide>
        <p15:guide id="5" orient="horz" pos="2260" userDrawn="1">
          <p15:clr>
            <a:srgbClr val="F26B43"/>
          </p15:clr>
        </p15:guide>
        <p15:guide id="6" orient="horz" pos="3600" userDrawn="1">
          <p15:clr>
            <a:srgbClr val="F26B43"/>
          </p15:clr>
        </p15:guide>
        <p15:guide id="7" orient="horz" pos="3888" userDrawn="1">
          <p15:clr>
            <a:srgbClr val="F26B43"/>
          </p15:clr>
        </p15:guide>
        <p15:guide id="8" orient="horz" pos="408" userDrawn="1">
          <p15:clr>
            <a:srgbClr val="F26B43"/>
          </p15:clr>
        </p15:guide>
        <p15:guide id="9" pos="7296" userDrawn="1">
          <p15:clr>
            <a:srgbClr val="F26B43"/>
          </p15:clr>
        </p15:guide>
        <p15:guide id="10" pos="672" userDrawn="1">
          <p15:clr>
            <a:srgbClr val="F26B43"/>
          </p15:clr>
        </p15:guide>
        <p15:guide id="11"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49000">
              <a:srgbClr val="FFBB00"/>
            </a:gs>
            <a:gs pos="0">
              <a:srgbClr val="CC9900"/>
            </a:gs>
            <a:gs pos="100000">
              <a:srgbClr val="CC9900"/>
            </a:gs>
          </a:gsLst>
          <a:lin ang="135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1793A41-BD1D-CBEE-A13E-0B7959DA2DC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0128" t="24444"/>
          <a:stretch/>
        </p:blipFill>
        <p:spPr>
          <a:xfrm>
            <a:off x="0" y="0"/>
            <a:ext cx="1944962" cy="1880711"/>
          </a:xfrm>
          <a:prstGeom prst="rect">
            <a:avLst/>
          </a:prstGeom>
        </p:spPr>
      </p:pic>
      <p:sp>
        <p:nvSpPr>
          <p:cNvPr id="2" name="Title Placeholder 1">
            <a:extLst>
              <a:ext uri="{FF2B5EF4-FFF2-40B4-BE49-F238E27FC236}">
                <a16:creationId xmlns:a16="http://schemas.microsoft.com/office/drawing/2014/main" id="{5D918146-D09C-9BE3-E70F-28C5D0A7DA96}"/>
              </a:ext>
            </a:extLst>
          </p:cNvPr>
          <p:cNvSpPr>
            <a:spLocks noGrp="1"/>
          </p:cNvSpPr>
          <p:nvPr>
            <p:ph type="title"/>
          </p:nvPr>
        </p:nvSpPr>
        <p:spPr>
          <a:xfrm>
            <a:off x="1365558" y="365125"/>
            <a:ext cx="998824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BA692F-DD8B-2016-779D-7C9253BCE2AF}"/>
              </a:ext>
            </a:extLst>
          </p:cNvPr>
          <p:cNvSpPr>
            <a:spLocks noGrp="1"/>
          </p:cNvSpPr>
          <p:nvPr>
            <p:ph type="body" idx="1"/>
          </p:nvPr>
        </p:nvSpPr>
        <p:spPr>
          <a:xfrm>
            <a:off x="1365558" y="1825625"/>
            <a:ext cx="9988241" cy="422385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reeform 8">
            <a:extLst>
              <a:ext uri="{FF2B5EF4-FFF2-40B4-BE49-F238E27FC236}">
                <a16:creationId xmlns:a16="http://schemas.microsoft.com/office/drawing/2014/main" id="{E149D86E-E205-8B2E-6E29-4331A00FB107}"/>
              </a:ext>
            </a:extLst>
          </p:cNvPr>
          <p:cNvSpPr>
            <a:spLocks/>
          </p:cNvSpPr>
          <p:nvPr userDrawn="1"/>
        </p:nvSpPr>
        <p:spPr bwMode="auto">
          <a:xfrm>
            <a:off x="7927975" y="936625"/>
            <a:ext cx="428625" cy="2003425"/>
          </a:xfrm>
          <a:custGeom>
            <a:avLst/>
            <a:gdLst>
              <a:gd name="T0" fmla="*/ 0 w 270"/>
              <a:gd name="T1" fmla="*/ 0 h 1262"/>
              <a:gd name="T2" fmla="*/ 0 w 270"/>
              <a:gd name="T3" fmla="*/ 1082 h 1262"/>
              <a:gd name="T4" fmla="*/ 270 w 270"/>
              <a:gd name="T5" fmla="*/ 1262 h 1262"/>
              <a:gd name="T6" fmla="*/ 270 w 270"/>
              <a:gd name="T7" fmla="*/ 180 h 1262"/>
              <a:gd name="T8" fmla="*/ 0 w 270"/>
              <a:gd name="T9" fmla="*/ 0 h 1262"/>
            </a:gdLst>
            <a:ahLst/>
            <a:cxnLst>
              <a:cxn ang="0">
                <a:pos x="T0" y="T1"/>
              </a:cxn>
              <a:cxn ang="0">
                <a:pos x="T2" y="T3"/>
              </a:cxn>
              <a:cxn ang="0">
                <a:pos x="T4" y="T5"/>
              </a:cxn>
              <a:cxn ang="0">
                <a:pos x="T6" y="T7"/>
              </a:cxn>
              <a:cxn ang="0">
                <a:pos x="T8" y="T9"/>
              </a:cxn>
            </a:cxnLst>
            <a:rect l="0" t="0" r="r" b="b"/>
            <a:pathLst>
              <a:path w="270" h="1262">
                <a:moveTo>
                  <a:pt x="0" y="0"/>
                </a:moveTo>
                <a:lnTo>
                  <a:pt x="0" y="1082"/>
                </a:lnTo>
                <a:lnTo>
                  <a:pt x="270" y="1262"/>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53F52A4A-6C90-5D54-EA8C-F37425AFB867}"/>
              </a:ext>
            </a:extLst>
          </p:cNvPr>
          <p:cNvSpPr>
            <a:spLocks/>
          </p:cNvSpPr>
          <p:nvPr userDrawn="1"/>
        </p:nvSpPr>
        <p:spPr bwMode="auto">
          <a:xfrm>
            <a:off x="10071100" y="3511550"/>
            <a:ext cx="430213" cy="2003425"/>
          </a:xfrm>
          <a:custGeom>
            <a:avLst/>
            <a:gdLst>
              <a:gd name="T0" fmla="*/ 0 w 271"/>
              <a:gd name="T1" fmla="*/ 0 h 1262"/>
              <a:gd name="T2" fmla="*/ 0 w 271"/>
              <a:gd name="T3" fmla="*/ 2 h 1262"/>
              <a:gd name="T4" fmla="*/ 0 w 271"/>
              <a:gd name="T5" fmla="*/ 2 h 1262"/>
              <a:gd name="T6" fmla="*/ 0 w 271"/>
              <a:gd name="T7" fmla="*/ 1080 h 1262"/>
              <a:gd name="T8" fmla="*/ 271 w 271"/>
              <a:gd name="T9" fmla="*/ 1262 h 1262"/>
              <a:gd name="T10" fmla="*/ 271 w 271"/>
              <a:gd name="T11" fmla="*/ 179 h 1262"/>
              <a:gd name="T12" fmla="*/ 0 w 271"/>
              <a:gd name="T13" fmla="*/ 0 h 1262"/>
            </a:gdLst>
            <a:ahLst/>
            <a:cxnLst>
              <a:cxn ang="0">
                <a:pos x="T0" y="T1"/>
              </a:cxn>
              <a:cxn ang="0">
                <a:pos x="T2" y="T3"/>
              </a:cxn>
              <a:cxn ang="0">
                <a:pos x="T4" y="T5"/>
              </a:cxn>
              <a:cxn ang="0">
                <a:pos x="T6" y="T7"/>
              </a:cxn>
              <a:cxn ang="0">
                <a:pos x="T8" y="T9"/>
              </a:cxn>
              <a:cxn ang="0">
                <a:pos x="T10" y="T11"/>
              </a:cxn>
              <a:cxn ang="0">
                <a:pos x="T12" y="T13"/>
              </a:cxn>
            </a:cxnLst>
            <a:rect l="0" t="0" r="r" b="b"/>
            <a:pathLst>
              <a:path w="271" h="1262">
                <a:moveTo>
                  <a:pt x="0" y="0"/>
                </a:moveTo>
                <a:lnTo>
                  <a:pt x="0" y="2"/>
                </a:lnTo>
                <a:lnTo>
                  <a:pt x="0" y="2"/>
                </a:lnTo>
                <a:lnTo>
                  <a:pt x="0" y="1080"/>
                </a:lnTo>
                <a:lnTo>
                  <a:pt x="271" y="1262"/>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10DBB630-85D9-09EB-E86C-0C0A9BBC6617}"/>
              </a:ext>
            </a:extLst>
          </p:cNvPr>
          <p:cNvSpPr>
            <a:spLocks/>
          </p:cNvSpPr>
          <p:nvPr userDrawn="1"/>
        </p:nvSpPr>
        <p:spPr bwMode="auto">
          <a:xfrm>
            <a:off x="7497763" y="2366962"/>
            <a:ext cx="430213" cy="3148013"/>
          </a:xfrm>
          <a:custGeom>
            <a:avLst/>
            <a:gdLst>
              <a:gd name="T0" fmla="*/ 0 w 271"/>
              <a:gd name="T1" fmla="*/ 0 h 1983"/>
              <a:gd name="T2" fmla="*/ 2 w 271"/>
              <a:gd name="T3" fmla="*/ 1801 h 1983"/>
              <a:gd name="T4" fmla="*/ 271 w 271"/>
              <a:gd name="T5" fmla="*/ 1983 h 1983"/>
              <a:gd name="T6" fmla="*/ 271 w 271"/>
              <a:gd name="T7" fmla="*/ 181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2" y="1801"/>
                </a:lnTo>
                <a:lnTo>
                  <a:pt x="271" y="1983"/>
                </a:lnTo>
                <a:lnTo>
                  <a:pt x="271" y="1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C96A9E19-907F-85B7-7A2A-449A1E282DCD}"/>
              </a:ext>
            </a:extLst>
          </p:cNvPr>
          <p:cNvSpPr>
            <a:spLocks/>
          </p:cNvSpPr>
          <p:nvPr userDrawn="1"/>
        </p:nvSpPr>
        <p:spPr bwMode="auto">
          <a:xfrm>
            <a:off x="8356600" y="3511550"/>
            <a:ext cx="430213" cy="3148013"/>
          </a:xfrm>
          <a:custGeom>
            <a:avLst/>
            <a:gdLst>
              <a:gd name="T0" fmla="*/ 0 w 271"/>
              <a:gd name="T1" fmla="*/ 0 h 1983"/>
              <a:gd name="T2" fmla="*/ 0 w 271"/>
              <a:gd name="T3" fmla="*/ 1801 h 1983"/>
              <a:gd name="T4" fmla="*/ 271 w 271"/>
              <a:gd name="T5" fmla="*/ 1983 h 1983"/>
              <a:gd name="T6" fmla="*/ 271 w 271"/>
              <a:gd name="T7" fmla="*/ 179 h 1983"/>
              <a:gd name="T8" fmla="*/ 0 w 271"/>
              <a:gd name="T9" fmla="*/ 0 h 1983"/>
            </a:gdLst>
            <a:ahLst/>
            <a:cxnLst>
              <a:cxn ang="0">
                <a:pos x="T0" y="T1"/>
              </a:cxn>
              <a:cxn ang="0">
                <a:pos x="T2" y="T3"/>
              </a:cxn>
              <a:cxn ang="0">
                <a:pos x="T4" y="T5"/>
              </a:cxn>
              <a:cxn ang="0">
                <a:pos x="T6" y="T7"/>
              </a:cxn>
              <a:cxn ang="0">
                <a:pos x="T8" y="T9"/>
              </a:cxn>
            </a:cxnLst>
            <a:rect l="0" t="0" r="r" b="b"/>
            <a:pathLst>
              <a:path w="271" h="1983">
                <a:moveTo>
                  <a:pt x="0" y="0"/>
                </a:moveTo>
                <a:lnTo>
                  <a:pt x="0" y="1801"/>
                </a:lnTo>
                <a:lnTo>
                  <a:pt x="271" y="1983"/>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CAD20BA3-9C3F-6E90-F530-7AD15C28BEEA}"/>
              </a:ext>
            </a:extLst>
          </p:cNvPr>
          <p:cNvSpPr>
            <a:spLocks/>
          </p:cNvSpPr>
          <p:nvPr userDrawn="1"/>
        </p:nvSpPr>
        <p:spPr bwMode="auto">
          <a:xfrm>
            <a:off x="6642100" y="1795462"/>
            <a:ext cx="430213" cy="3144838"/>
          </a:xfrm>
          <a:custGeom>
            <a:avLst/>
            <a:gdLst>
              <a:gd name="T0" fmla="*/ 0 w 271"/>
              <a:gd name="T1" fmla="*/ 0 h 1981"/>
              <a:gd name="T2" fmla="*/ 0 w 271"/>
              <a:gd name="T3" fmla="*/ 1802 h 1981"/>
              <a:gd name="T4" fmla="*/ 271 w 271"/>
              <a:gd name="T5" fmla="*/ 1981 h 1981"/>
              <a:gd name="T6" fmla="*/ 271 w 271"/>
              <a:gd name="T7" fmla="*/ 180 h 1981"/>
              <a:gd name="T8" fmla="*/ 0 w 271"/>
              <a:gd name="T9" fmla="*/ 0 h 1981"/>
            </a:gdLst>
            <a:ahLst/>
            <a:cxnLst>
              <a:cxn ang="0">
                <a:pos x="T0" y="T1"/>
              </a:cxn>
              <a:cxn ang="0">
                <a:pos x="T2" y="T3"/>
              </a:cxn>
              <a:cxn ang="0">
                <a:pos x="T4" y="T5"/>
              </a:cxn>
              <a:cxn ang="0">
                <a:pos x="T6" y="T7"/>
              </a:cxn>
              <a:cxn ang="0">
                <a:pos x="T8" y="T9"/>
              </a:cxn>
            </a:cxnLst>
            <a:rect l="0" t="0" r="r" b="b"/>
            <a:pathLst>
              <a:path w="271" h="1981">
                <a:moveTo>
                  <a:pt x="0" y="0"/>
                </a:moveTo>
                <a:lnTo>
                  <a:pt x="0" y="1802"/>
                </a:lnTo>
                <a:lnTo>
                  <a:pt x="271" y="1981"/>
                </a:lnTo>
                <a:lnTo>
                  <a:pt x="271"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41EC65F7-E88A-BDBC-E29B-3E1AAE43029A}"/>
              </a:ext>
            </a:extLst>
          </p:cNvPr>
          <p:cNvSpPr>
            <a:spLocks/>
          </p:cNvSpPr>
          <p:nvPr userDrawn="1"/>
        </p:nvSpPr>
        <p:spPr bwMode="auto">
          <a:xfrm>
            <a:off x="7072313" y="-204788"/>
            <a:ext cx="425450" cy="2571750"/>
          </a:xfrm>
          <a:custGeom>
            <a:avLst/>
            <a:gdLst>
              <a:gd name="T0" fmla="*/ 0 w 268"/>
              <a:gd name="T1" fmla="*/ 0 h 1620"/>
              <a:gd name="T2" fmla="*/ 0 w 268"/>
              <a:gd name="T3" fmla="*/ 0 h 1620"/>
              <a:gd name="T4" fmla="*/ 0 w 268"/>
              <a:gd name="T5" fmla="*/ 1440 h 1620"/>
              <a:gd name="T6" fmla="*/ 268 w 268"/>
              <a:gd name="T7" fmla="*/ 1620 h 1620"/>
              <a:gd name="T8" fmla="*/ 268 w 268"/>
              <a:gd name="T9" fmla="*/ 180 h 1620"/>
              <a:gd name="T10" fmla="*/ 0 w 268"/>
              <a:gd name="T11" fmla="*/ 0 h 1620"/>
            </a:gdLst>
            <a:ahLst/>
            <a:cxnLst>
              <a:cxn ang="0">
                <a:pos x="T0" y="T1"/>
              </a:cxn>
              <a:cxn ang="0">
                <a:pos x="T2" y="T3"/>
              </a:cxn>
              <a:cxn ang="0">
                <a:pos x="T4" y="T5"/>
              </a:cxn>
              <a:cxn ang="0">
                <a:pos x="T6" y="T7"/>
              </a:cxn>
              <a:cxn ang="0">
                <a:pos x="T8" y="T9"/>
              </a:cxn>
              <a:cxn ang="0">
                <a:pos x="T10" y="T11"/>
              </a:cxn>
            </a:cxnLst>
            <a:rect l="0" t="0" r="r" b="b"/>
            <a:pathLst>
              <a:path w="268" h="1620">
                <a:moveTo>
                  <a:pt x="0" y="0"/>
                </a:moveTo>
                <a:lnTo>
                  <a:pt x="0" y="0"/>
                </a:lnTo>
                <a:lnTo>
                  <a:pt x="0" y="1440"/>
                </a:lnTo>
                <a:lnTo>
                  <a:pt x="268" y="162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74F9AED4-7805-A625-1A90-9B08793C3A34}"/>
              </a:ext>
            </a:extLst>
          </p:cNvPr>
          <p:cNvSpPr>
            <a:spLocks/>
          </p:cNvSpPr>
          <p:nvPr userDrawn="1"/>
        </p:nvSpPr>
        <p:spPr bwMode="auto">
          <a:xfrm>
            <a:off x="9212263" y="3511550"/>
            <a:ext cx="430213" cy="1428750"/>
          </a:xfrm>
          <a:custGeom>
            <a:avLst/>
            <a:gdLst>
              <a:gd name="T0" fmla="*/ 0 w 271"/>
              <a:gd name="T1" fmla="*/ 0 h 900"/>
              <a:gd name="T2" fmla="*/ 0 w 271"/>
              <a:gd name="T3" fmla="*/ 0 h 900"/>
              <a:gd name="T4" fmla="*/ 0 w 271"/>
              <a:gd name="T5" fmla="*/ 721 h 900"/>
              <a:gd name="T6" fmla="*/ 271 w 271"/>
              <a:gd name="T7" fmla="*/ 900 h 900"/>
              <a:gd name="T8" fmla="*/ 271 w 271"/>
              <a:gd name="T9" fmla="*/ 179 h 900"/>
              <a:gd name="T10" fmla="*/ 0 w 271"/>
              <a:gd name="T11" fmla="*/ 0 h 900"/>
            </a:gdLst>
            <a:ahLst/>
            <a:cxnLst>
              <a:cxn ang="0">
                <a:pos x="T0" y="T1"/>
              </a:cxn>
              <a:cxn ang="0">
                <a:pos x="T2" y="T3"/>
              </a:cxn>
              <a:cxn ang="0">
                <a:pos x="T4" y="T5"/>
              </a:cxn>
              <a:cxn ang="0">
                <a:pos x="T6" y="T7"/>
              </a:cxn>
              <a:cxn ang="0">
                <a:pos x="T8" y="T9"/>
              </a:cxn>
              <a:cxn ang="0">
                <a:pos x="T10" y="T11"/>
              </a:cxn>
            </a:cxnLst>
            <a:rect l="0" t="0" r="r" b="b"/>
            <a:pathLst>
              <a:path w="271" h="900">
                <a:moveTo>
                  <a:pt x="0" y="0"/>
                </a:moveTo>
                <a:lnTo>
                  <a:pt x="0" y="0"/>
                </a:lnTo>
                <a:lnTo>
                  <a:pt x="0" y="721"/>
                </a:lnTo>
                <a:lnTo>
                  <a:pt x="271" y="900"/>
                </a:lnTo>
                <a:lnTo>
                  <a:pt x="271" y="17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F5840BC1-BB0F-2A5D-C272-C1F0D0C3913C}"/>
              </a:ext>
            </a:extLst>
          </p:cNvPr>
          <p:cNvSpPr>
            <a:spLocks/>
          </p:cNvSpPr>
          <p:nvPr userDrawn="1"/>
        </p:nvSpPr>
        <p:spPr bwMode="auto">
          <a:xfrm>
            <a:off x="9642475" y="1509712"/>
            <a:ext cx="428625" cy="2005013"/>
          </a:xfrm>
          <a:custGeom>
            <a:avLst/>
            <a:gdLst>
              <a:gd name="T0" fmla="*/ 0 w 270"/>
              <a:gd name="T1" fmla="*/ 0 h 1263"/>
              <a:gd name="T2" fmla="*/ 2 w 270"/>
              <a:gd name="T3" fmla="*/ 1083 h 1263"/>
              <a:gd name="T4" fmla="*/ 270 w 270"/>
              <a:gd name="T5" fmla="*/ 1263 h 1263"/>
              <a:gd name="T6" fmla="*/ 270 w 270"/>
              <a:gd name="T7" fmla="*/ 1263 h 1263"/>
              <a:gd name="T8" fmla="*/ 270 w 270"/>
              <a:gd name="T9" fmla="*/ 1261 h 1263"/>
              <a:gd name="T10" fmla="*/ 270 w 270"/>
              <a:gd name="T11" fmla="*/ 180 h 1263"/>
              <a:gd name="T12" fmla="*/ 0 w 270"/>
              <a:gd name="T13" fmla="*/ 0 h 1263"/>
            </a:gdLst>
            <a:ahLst/>
            <a:cxnLst>
              <a:cxn ang="0">
                <a:pos x="T0" y="T1"/>
              </a:cxn>
              <a:cxn ang="0">
                <a:pos x="T2" y="T3"/>
              </a:cxn>
              <a:cxn ang="0">
                <a:pos x="T4" y="T5"/>
              </a:cxn>
              <a:cxn ang="0">
                <a:pos x="T6" y="T7"/>
              </a:cxn>
              <a:cxn ang="0">
                <a:pos x="T8" y="T9"/>
              </a:cxn>
              <a:cxn ang="0">
                <a:pos x="T10" y="T11"/>
              </a:cxn>
              <a:cxn ang="0">
                <a:pos x="T12" y="T13"/>
              </a:cxn>
            </a:cxnLst>
            <a:rect l="0" t="0" r="r" b="b"/>
            <a:pathLst>
              <a:path w="270" h="1263">
                <a:moveTo>
                  <a:pt x="0" y="0"/>
                </a:moveTo>
                <a:lnTo>
                  <a:pt x="2" y="1083"/>
                </a:lnTo>
                <a:lnTo>
                  <a:pt x="270" y="1263"/>
                </a:lnTo>
                <a:lnTo>
                  <a:pt x="270" y="1263"/>
                </a:lnTo>
                <a:lnTo>
                  <a:pt x="270" y="1261"/>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3912ACC4-F2B5-E7FA-5C63-23F3075C7465}"/>
              </a:ext>
            </a:extLst>
          </p:cNvPr>
          <p:cNvSpPr>
            <a:spLocks/>
          </p:cNvSpPr>
          <p:nvPr userDrawn="1"/>
        </p:nvSpPr>
        <p:spPr bwMode="auto">
          <a:xfrm>
            <a:off x="6213475" y="365125"/>
            <a:ext cx="428625" cy="1430338"/>
          </a:xfrm>
          <a:custGeom>
            <a:avLst/>
            <a:gdLst>
              <a:gd name="T0" fmla="*/ 0 w 270"/>
              <a:gd name="T1" fmla="*/ 0 h 901"/>
              <a:gd name="T2" fmla="*/ 0 w 270"/>
              <a:gd name="T3" fmla="*/ 721 h 901"/>
              <a:gd name="T4" fmla="*/ 270 w 270"/>
              <a:gd name="T5" fmla="*/ 901 h 901"/>
              <a:gd name="T6" fmla="*/ 270 w 270"/>
              <a:gd name="T7" fmla="*/ 180 h 901"/>
              <a:gd name="T8" fmla="*/ 0 w 270"/>
              <a:gd name="T9" fmla="*/ 0 h 901"/>
            </a:gdLst>
            <a:ahLst/>
            <a:cxnLst>
              <a:cxn ang="0">
                <a:pos x="T0" y="T1"/>
              </a:cxn>
              <a:cxn ang="0">
                <a:pos x="T2" y="T3"/>
              </a:cxn>
              <a:cxn ang="0">
                <a:pos x="T4" y="T5"/>
              </a:cxn>
              <a:cxn ang="0">
                <a:pos x="T6" y="T7"/>
              </a:cxn>
              <a:cxn ang="0">
                <a:pos x="T8" y="T9"/>
              </a:cxn>
            </a:cxnLst>
            <a:rect l="0" t="0" r="r" b="b"/>
            <a:pathLst>
              <a:path w="270" h="901">
                <a:moveTo>
                  <a:pt x="0" y="0"/>
                </a:moveTo>
                <a:lnTo>
                  <a:pt x="0" y="721"/>
                </a:lnTo>
                <a:lnTo>
                  <a:pt x="270" y="901"/>
                </a:lnTo>
                <a:lnTo>
                  <a:pt x="270"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C8855DDF-821B-2693-5ECE-9C5C4B42AF61}"/>
              </a:ext>
            </a:extLst>
          </p:cNvPr>
          <p:cNvSpPr>
            <a:spLocks/>
          </p:cNvSpPr>
          <p:nvPr userDrawn="1"/>
        </p:nvSpPr>
        <p:spPr bwMode="auto">
          <a:xfrm>
            <a:off x="8786813" y="2654300"/>
            <a:ext cx="425450" cy="857250"/>
          </a:xfrm>
          <a:custGeom>
            <a:avLst/>
            <a:gdLst>
              <a:gd name="T0" fmla="*/ 0 w 268"/>
              <a:gd name="T1" fmla="*/ 0 h 540"/>
              <a:gd name="T2" fmla="*/ 0 w 268"/>
              <a:gd name="T3" fmla="*/ 360 h 540"/>
              <a:gd name="T4" fmla="*/ 268 w 268"/>
              <a:gd name="T5" fmla="*/ 540 h 540"/>
              <a:gd name="T6" fmla="*/ 268 w 268"/>
              <a:gd name="T7" fmla="*/ 540 h 540"/>
              <a:gd name="T8" fmla="*/ 268 w 268"/>
              <a:gd name="T9" fmla="*/ 180 h 540"/>
              <a:gd name="T10" fmla="*/ 0 w 268"/>
              <a:gd name="T11" fmla="*/ 0 h 540"/>
            </a:gdLst>
            <a:ahLst/>
            <a:cxnLst>
              <a:cxn ang="0">
                <a:pos x="T0" y="T1"/>
              </a:cxn>
              <a:cxn ang="0">
                <a:pos x="T2" y="T3"/>
              </a:cxn>
              <a:cxn ang="0">
                <a:pos x="T4" y="T5"/>
              </a:cxn>
              <a:cxn ang="0">
                <a:pos x="T6" y="T7"/>
              </a:cxn>
              <a:cxn ang="0">
                <a:pos x="T8" y="T9"/>
              </a:cxn>
              <a:cxn ang="0">
                <a:pos x="T10" y="T11"/>
              </a:cxn>
            </a:cxnLst>
            <a:rect l="0" t="0" r="r" b="b"/>
            <a:pathLst>
              <a:path w="268" h="540">
                <a:moveTo>
                  <a:pt x="0" y="0"/>
                </a:moveTo>
                <a:lnTo>
                  <a:pt x="0" y="360"/>
                </a:lnTo>
                <a:lnTo>
                  <a:pt x="268" y="540"/>
                </a:lnTo>
                <a:lnTo>
                  <a:pt x="268" y="540"/>
                </a:lnTo>
                <a:lnTo>
                  <a:pt x="268" y="18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52F4E0E3-5B42-529A-DFFC-16DCEB6A69C8}"/>
              </a:ext>
            </a:extLst>
          </p:cNvPr>
          <p:cNvSpPr/>
          <p:nvPr userDrawn="1"/>
        </p:nvSpPr>
        <p:spPr>
          <a:xfrm>
            <a:off x="8493545" y="6184416"/>
            <a:ext cx="3698455" cy="755296"/>
          </a:xfrm>
          <a:custGeom>
            <a:avLst/>
            <a:gdLst>
              <a:gd name="connsiteX0" fmla="*/ 2504278 w 3698455"/>
              <a:gd name="connsiteY0" fmla="*/ 0 h 755296"/>
              <a:gd name="connsiteX1" fmla="*/ 2501066 w 3698455"/>
              <a:gd name="connsiteY1" fmla="*/ 4813 h 755296"/>
              <a:gd name="connsiteX2" fmla="*/ 3698455 w 3698455"/>
              <a:gd name="connsiteY2" fmla="*/ 4813 h 755296"/>
              <a:gd name="connsiteX3" fmla="*/ 3698455 w 3698455"/>
              <a:gd name="connsiteY3" fmla="*/ 738333 h 755296"/>
              <a:gd name="connsiteX4" fmla="*/ 2011616 w 3698455"/>
              <a:gd name="connsiteY4" fmla="*/ 738333 h 755296"/>
              <a:gd name="connsiteX5" fmla="*/ 2003089 w 3698455"/>
              <a:gd name="connsiteY5" fmla="*/ 751112 h 755296"/>
              <a:gd name="connsiteX6" fmla="*/ 0 w 3698455"/>
              <a:gd name="connsiteY6" fmla="*/ 755296 h 755296"/>
              <a:gd name="connsiteX7" fmla="*/ 500998 w 3698455"/>
              <a:gd name="connsiteY7" fmla="*/ 4184 h 75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8455" h="755296">
                <a:moveTo>
                  <a:pt x="2504278" y="0"/>
                </a:moveTo>
                <a:lnTo>
                  <a:pt x="2501066" y="4813"/>
                </a:lnTo>
                <a:lnTo>
                  <a:pt x="3698455" y="4813"/>
                </a:lnTo>
                <a:lnTo>
                  <a:pt x="3698455" y="738333"/>
                </a:lnTo>
                <a:lnTo>
                  <a:pt x="2011616" y="738333"/>
                </a:lnTo>
                <a:lnTo>
                  <a:pt x="2003089" y="751112"/>
                </a:lnTo>
                <a:lnTo>
                  <a:pt x="0" y="755296"/>
                </a:lnTo>
                <a:lnTo>
                  <a:pt x="500998" y="4184"/>
                </a:lnTo>
                <a:close/>
              </a:path>
            </a:pathLst>
          </a:custGeom>
          <a:solidFill>
            <a:srgbClr val="FFC000">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5B909C7F-FA02-6286-5CF0-99B1BC045CC7}"/>
              </a:ext>
            </a:extLst>
          </p:cNvPr>
          <p:cNvCxnSpPr>
            <a:cxnSpLocks/>
          </p:cNvCxnSpPr>
          <p:nvPr userDrawn="1"/>
        </p:nvCxnSpPr>
        <p:spPr>
          <a:xfrm flipH="1">
            <a:off x="627636" y="6189230"/>
            <a:ext cx="11564365" cy="0"/>
          </a:xfrm>
          <a:prstGeom prst="line">
            <a:avLst/>
          </a:prstGeom>
          <a:ln w="12700">
            <a:solidFill>
              <a:schemeClr val="tx1">
                <a:lumMod val="65000"/>
                <a:lumOff val="35000"/>
              </a:schemeClr>
            </a:solidFill>
          </a:ln>
        </p:spPr>
        <p:style>
          <a:lnRef idx="2">
            <a:schemeClr val="dk1"/>
          </a:lnRef>
          <a:fillRef idx="0">
            <a:schemeClr val="dk1"/>
          </a:fillRef>
          <a:effectRef idx="1">
            <a:schemeClr val="dk1"/>
          </a:effectRef>
          <a:fontRef idx="minor">
            <a:schemeClr val="tx1"/>
          </a:fontRef>
        </p:style>
      </p:cxnSp>
      <p:sp>
        <p:nvSpPr>
          <p:cNvPr id="9" name="Graphic 8">
            <a:extLst>
              <a:ext uri="{FF2B5EF4-FFF2-40B4-BE49-F238E27FC236}">
                <a16:creationId xmlns:a16="http://schemas.microsoft.com/office/drawing/2014/main" id="{DF6BD1FB-54A5-700E-5383-FC68A1AB2D17}"/>
              </a:ext>
            </a:extLst>
          </p:cNvPr>
          <p:cNvSpPr/>
          <p:nvPr userDrawn="1"/>
        </p:nvSpPr>
        <p:spPr>
          <a:xfrm>
            <a:off x="524233" y="6161984"/>
            <a:ext cx="1077320" cy="54491"/>
          </a:xfrm>
          <a:custGeom>
            <a:avLst/>
            <a:gdLst>
              <a:gd name="connsiteX0" fmla="*/ 2458563 w 2548524"/>
              <a:gd name="connsiteY0" fmla="*/ 128905 h 128905"/>
              <a:gd name="connsiteX1" fmla="*/ 2548525 w 2548524"/>
              <a:gd name="connsiteY1" fmla="*/ 0 h 128905"/>
              <a:gd name="connsiteX2" fmla="*/ 89961 w 2548524"/>
              <a:gd name="connsiteY2" fmla="*/ 0 h 128905"/>
              <a:gd name="connsiteX3" fmla="*/ 0 w 2548524"/>
              <a:gd name="connsiteY3" fmla="*/ 128905 h 128905"/>
              <a:gd name="connsiteX4" fmla="*/ 2458563 w 2548524"/>
              <a:gd name="connsiteY4" fmla="*/ 128905 h 12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524" h="128905">
                <a:moveTo>
                  <a:pt x="2458563" y="128905"/>
                </a:moveTo>
                <a:lnTo>
                  <a:pt x="2548525" y="0"/>
                </a:lnTo>
                <a:lnTo>
                  <a:pt x="89961" y="0"/>
                </a:lnTo>
                <a:lnTo>
                  <a:pt x="0" y="128905"/>
                </a:lnTo>
                <a:lnTo>
                  <a:pt x="2458563" y="128905"/>
                </a:lnTo>
                <a:close/>
              </a:path>
            </a:pathLst>
          </a:custGeom>
          <a:solidFill>
            <a:schemeClr val="tx1">
              <a:lumMod val="75000"/>
              <a:lumOff val="25000"/>
            </a:schemeClr>
          </a:solidFill>
          <a:ln w="0" cap="flat">
            <a:noFill/>
            <a:prstDash val="solid"/>
            <a:miter/>
          </a:ln>
        </p:spPr>
        <p:txBody>
          <a:bodyPr rtlCol="0" anchor="ctr"/>
          <a:lstStyle/>
          <a:p>
            <a:endParaRPr lang="en-US"/>
          </a:p>
        </p:txBody>
      </p:sp>
      <p:sp>
        <p:nvSpPr>
          <p:cNvPr id="11" name="Slide Number Placeholder 5">
            <a:extLst>
              <a:ext uri="{FF2B5EF4-FFF2-40B4-BE49-F238E27FC236}">
                <a16:creationId xmlns:a16="http://schemas.microsoft.com/office/drawing/2014/main" id="{3534AF42-DFAB-664A-E613-2A698D4FC3CE}"/>
              </a:ext>
            </a:extLst>
          </p:cNvPr>
          <p:cNvSpPr txBox="1">
            <a:spLocks/>
          </p:cNvSpPr>
          <p:nvPr userDrawn="1"/>
        </p:nvSpPr>
        <p:spPr>
          <a:xfrm>
            <a:off x="101269" y="6356349"/>
            <a:ext cx="393085"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CC9900"/>
                </a:solidFill>
                <a:latin typeface="Proxima Nova Black"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17BDE9-F296-4D0D-A820-465FD5F88410}"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33344925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3200" b="1" kern="1200">
          <a:solidFill>
            <a:schemeClr val="tx1"/>
          </a:solidFill>
          <a:latin typeface="Proxima Nova" panose="0200050603000002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FFBB00"/>
        </a:buClr>
        <a:buFont typeface="Wingdings" panose="05000000000000000000" pitchFamily="2" charset="2"/>
        <a:buChar char="§"/>
        <a:defRPr sz="18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FFBB00"/>
        </a:buClr>
        <a:buSzPct val="50000"/>
        <a:buFont typeface="System Font Regular"/>
        <a:buChar char="◆"/>
        <a:defRPr sz="18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FFBB00"/>
        </a:buClr>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1941513" indent="-112713" algn="l" defTabSz="914400" rtl="0" eaLnBrk="1" latinLnBrk="0" hangingPunct="1">
        <a:lnSpc>
          <a:spcPct val="90000"/>
        </a:lnSpc>
        <a:spcBef>
          <a:spcPts val="500"/>
        </a:spcBef>
        <a:buClr>
          <a:srgbClr val="FFBB00"/>
        </a:buClr>
        <a:buSzPct val="50000"/>
        <a:buFont typeface="Proxima Nova" panose="02000506030000020004" pitchFamily="50"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nsf.gov/policies/nspm-33/disclosures" TargetMode="Externa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hyperlink" Target="https://www.ncbi.nlm.nih.gov/scienc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owson.edu/academics/research/sponsored/comply/irb/training.html" TargetMode="External"/><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sf.gov/funding/opportunities/career-faculty-early-career-development-program/nsf22-586/solicitation" TargetMode="External"/><Relationship Id="rId2" Type="http://schemas.openxmlformats.org/officeDocument/2006/relationships/image" Target="../media/image13.png"/><Relationship Id="rId1" Type="http://schemas.openxmlformats.org/officeDocument/2006/relationships/slideLayout" Target="../slideLayouts/slideLayout22.xml"/><Relationship Id="rId6" Type="http://schemas.openxmlformats.org/officeDocument/2006/relationships/hyperlink" Target="https://www.towson.edu/academics/research/sponsored/proposal-development-submission/budget.html" TargetMode="External"/><Relationship Id="rId5" Type="http://schemas.openxmlformats.org/officeDocument/2006/relationships/hyperlink" Target="https://www.towson.edu/academics/research/sponsored/proposal-development-submission/proposal-development.html" TargetMode="External"/><Relationship Id="rId4" Type="http://schemas.openxmlformats.org/officeDocument/2006/relationships/hyperlink" Target="https://www.nsf.gov/policies/pappg/24-1/ch-2-proposal-prepar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www.nsf.gov/funding/opportunities/career-faculty-early-career-development-program/updates/109727" TargetMode="External"/><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hyperlink" Target="https://www.nsf.gov/awardsearch/search-results?ProgEleCode=006Y00%2C047Y00%2C055Y00%2C058Y00%2C072Y00%2C073Y00%2C077Y00%2C084Y00%2C085Y00%2C088Y00%2C089Y00%2C104500%2C108000%2C111200%2C111400%2C111800%2C111900%2C112700%2C112800%2C114400%2C116Y00%2C117900%2C118Y00%2C120Y00%2C121900%2C122Y00%2C124Y00%2C125Y00%2C126300%2C126400%2C126500%2C126600%2C126700%2C126800%2C126900%2C127100%2C127Y00%2C128100%2C128Y00%2C131100%2C132000%2C132100%2C132900%2C133100%2C133200%2C133300%2C134000%2C134Y00%2C139000%2C139100%2C139200%2C140100%2C140300%2C140600%2C140700%2C141500%2C141700%2C141Y00%2C144000%2C144300%2C144Y00%2C146Y00%2C147Y00%2C149100%2C151700%2C152100%2C152300%2C152400%2C152500%2C153000%2C157200%2C157300%2C157400%2C157900%2C159400%2C161000%2C162000%2C163000%2C163100%2C163800%2C165000%2C167000%2C168000%2C169800%2C169900%2C171000%2C174400%2C176200%2C176500%2C177100%2C177300%2C177400%2C177500%2C179500%2C191Y00%2C199700%2C199800%2C229Y00%2C271Y00%2C330Y00%2C331Y00%2C332Y00%2C333Y00%2C342Y00%2C521900%2C522100%2C528000%2C534200%2C534500%2C572000%2C574000%2C575000%2C687800%2C688000%2C688100%2C688200%2C688300%2C688400%2C688500%2C722700%2C723600%2C725200%2C725900%2C729500%2C733400%2C735400%2C736300%2C736400%2C736700%2C737400%2C738100%2C741200%2C745800%2C745900%2C747900%2C749500%2C756400%2C756900%2C760700%2C762300%2C764300%2C764400%2C764500%2C765600%2C765700%2C765800%2C765900%2C768000%2C771200%2C771300%2C771400%2C778900%2C779000%2C779600%2C779700%2C779800%2C790900%2C791800%2C795900%2C797000%2C798000%2C801100%2C802000%2C803100%2C806000%2C806900%2C808400%2C880000%2C910100%2C910200%2C913300%2C913400&amp;BooleanElement=Any&amp;BooleanRef=Any&amp;ActiveAwards=true#result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A4616AF-06E7-80C7-1D59-F841C63933D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778" r="2778"/>
          <a:stretch/>
        </p:blipFill>
        <p:spPr>
          <a:ln>
            <a:solidFill>
              <a:schemeClr val="bg1">
                <a:lumMod val="85000"/>
              </a:schemeClr>
            </a:solidFill>
          </a:ln>
        </p:spPr>
      </p:pic>
      <p:sp>
        <p:nvSpPr>
          <p:cNvPr id="16" name="Title 15">
            <a:extLst>
              <a:ext uri="{FF2B5EF4-FFF2-40B4-BE49-F238E27FC236}">
                <a16:creationId xmlns:a16="http://schemas.microsoft.com/office/drawing/2014/main" id="{DD735C05-77BD-0985-F685-C87A9362C25C}"/>
              </a:ext>
            </a:extLst>
          </p:cNvPr>
          <p:cNvSpPr>
            <a:spLocks noGrp="1"/>
          </p:cNvSpPr>
          <p:nvPr>
            <p:ph type="ctrTitle"/>
          </p:nvPr>
        </p:nvSpPr>
        <p:spPr/>
        <p:txBody>
          <a:bodyPr>
            <a:normAutofit/>
          </a:bodyPr>
          <a:lstStyle/>
          <a:p>
            <a:r>
              <a:rPr lang="en-US" sz="4000" dirty="0"/>
              <a:t>NSF Faculty Early Career Development Program (CAREER)</a:t>
            </a:r>
          </a:p>
        </p:txBody>
      </p:sp>
      <p:sp>
        <p:nvSpPr>
          <p:cNvPr id="3" name="Subtitle 2">
            <a:extLst>
              <a:ext uri="{FF2B5EF4-FFF2-40B4-BE49-F238E27FC236}">
                <a16:creationId xmlns:a16="http://schemas.microsoft.com/office/drawing/2014/main" id="{47A6DD12-1A26-33B3-72B2-6B843BCD7BBF}"/>
              </a:ext>
            </a:extLst>
          </p:cNvPr>
          <p:cNvSpPr>
            <a:spLocks noGrp="1"/>
          </p:cNvSpPr>
          <p:nvPr>
            <p:ph type="subTitle" idx="1"/>
          </p:nvPr>
        </p:nvSpPr>
        <p:spPr/>
        <p:txBody>
          <a:bodyPr>
            <a:normAutofit fontScale="92500"/>
          </a:bodyPr>
          <a:lstStyle/>
          <a:p>
            <a:r>
              <a:rPr lang="en-US" sz="2800" b="1" dirty="0"/>
              <a:t>NSF 22-586: Due July 22, 2026</a:t>
            </a:r>
          </a:p>
        </p:txBody>
      </p:sp>
      <p:pic>
        <p:nvPicPr>
          <p:cNvPr id="26" name="Picture Placeholder 7">
            <a:extLst>
              <a:ext uri="{FF2B5EF4-FFF2-40B4-BE49-F238E27FC236}">
                <a16:creationId xmlns:a16="http://schemas.microsoft.com/office/drawing/2014/main" id="{D043C422-681B-E3E8-4841-F87B0429BE48}"/>
              </a:ext>
            </a:extLst>
          </p:cNvPr>
          <p:cNvPicPr>
            <a:picLocks noChangeAspect="1"/>
          </p:cNvPicPr>
          <p:nvPr/>
        </p:nvPicPr>
        <p:blipFill>
          <a:blip r:embed="rId3">
            <a:extLst>
              <a:ext uri="{28A0092B-C50C-407E-A947-70E740481C1C}">
                <a14:useLocalDpi xmlns:a14="http://schemas.microsoft.com/office/drawing/2010/main" val="0"/>
              </a:ext>
            </a:extLst>
          </a:blip>
          <a:srcRect t="25152" b="25152"/>
          <a:stretch>
            <a:fillRect/>
          </a:stretch>
        </p:blipFill>
        <p:spPr>
          <a:xfrm>
            <a:off x="9189245" y="6289673"/>
            <a:ext cx="2882900" cy="431800"/>
          </a:xfrm>
          <a:prstGeom prst="rect">
            <a:avLst/>
          </a:prstGeom>
        </p:spPr>
      </p:pic>
    </p:spTree>
    <p:extLst>
      <p:ext uri="{BB962C8B-B14F-4D97-AF65-F5344CB8AC3E}">
        <p14:creationId xmlns:p14="http://schemas.microsoft.com/office/powerpoint/2010/main" val="382825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558EE-D326-00EE-6CAB-60640ED6B7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C448FD-09B9-C0AB-3911-7DCAAA0541F3}"/>
              </a:ext>
            </a:extLst>
          </p:cNvPr>
          <p:cNvSpPr>
            <a:spLocks noGrp="1"/>
          </p:cNvSpPr>
          <p:nvPr>
            <p:ph type="sldNum" sz="quarter" idx="10"/>
          </p:nvPr>
        </p:nvSpPr>
        <p:spPr/>
        <p:txBody>
          <a:bodyPr/>
          <a:lstStyle/>
          <a:p>
            <a:fld id="{BD17BDE9-F296-4D0D-A820-465FD5F88410}" type="slidenum">
              <a:rPr lang="en-US" smtClean="0"/>
              <a:pPr/>
              <a:t>10</a:t>
            </a:fld>
            <a:endParaRPr lang="en-US" dirty="0"/>
          </a:p>
        </p:txBody>
      </p:sp>
      <p:sp>
        <p:nvSpPr>
          <p:cNvPr id="4" name="Text Placeholder 3">
            <a:extLst>
              <a:ext uri="{FF2B5EF4-FFF2-40B4-BE49-F238E27FC236}">
                <a16:creationId xmlns:a16="http://schemas.microsoft.com/office/drawing/2014/main" id="{97986687-5676-BC1E-763E-86141BD18B35}"/>
              </a:ext>
            </a:extLst>
          </p:cNvPr>
          <p:cNvSpPr>
            <a:spLocks noGrp="1"/>
          </p:cNvSpPr>
          <p:nvPr>
            <p:ph type="body" sz="quarter" idx="19"/>
          </p:nvPr>
        </p:nvSpPr>
        <p:spPr/>
        <p:txBody>
          <a:bodyPr/>
          <a:lstStyle/>
          <a:p>
            <a:r>
              <a:rPr lang="en-US" dirty="0"/>
              <a:t>Office of Sponsored Programs &amp; Research</a:t>
            </a:r>
          </a:p>
        </p:txBody>
      </p:sp>
      <p:sp>
        <p:nvSpPr>
          <p:cNvPr id="3" name="Title 2">
            <a:extLst>
              <a:ext uri="{FF2B5EF4-FFF2-40B4-BE49-F238E27FC236}">
                <a16:creationId xmlns:a16="http://schemas.microsoft.com/office/drawing/2014/main" id="{0F99DFEE-A300-859F-0A5F-F5FCE211E768}"/>
              </a:ext>
            </a:extLst>
          </p:cNvPr>
          <p:cNvSpPr>
            <a:spLocks noGrp="1"/>
          </p:cNvSpPr>
          <p:nvPr>
            <p:ph type="title"/>
          </p:nvPr>
        </p:nvSpPr>
        <p:spPr>
          <a:xfrm>
            <a:off x="1168369" y="526719"/>
            <a:ext cx="10058400" cy="585788"/>
          </a:xfrm>
        </p:spPr>
        <p:txBody>
          <a:bodyPr anchor="ctr">
            <a:normAutofit/>
          </a:bodyPr>
          <a:lstStyle/>
          <a:p>
            <a:r>
              <a:rPr lang="en-US" sz="2800" dirty="0"/>
              <a:t>Non-Personnel Costs</a:t>
            </a:r>
          </a:p>
        </p:txBody>
      </p:sp>
      <p:pic>
        <p:nvPicPr>
          <p:cNvPr id="8" name="Picture Placeholder 7">
            <a:extLst>
              <a:ext uri="{FF2B5EF4-FFF2-40B4-BE49-F238E27FC236}">
                <a16:creationId xmlns:a16="http://schemas.microsoft.com/office/drawing/2014/main" id="{C6DBE080-EDD4-6644-F3C3-A849B366D50A}"/>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graphicFrame>
        <p:nvGraphicFramePr>
          <p:cNvPr id="7" name="Table 6">
            <a:extLst>
              <a:ext uri="{FF2B5EF4-FFF2-40B4-BE49-F238E27FC236}">
                <a16:creationId xmlns:a16="http://schemas.microsoft.com/office/drawing/2014/main" id="{CE2603E7-09E2-1621-BF71-BC98991AAA91}"/>
              </a:ext>
            </a:extLst>
          </p:cNvPr>
          <p:cNvGraphicFramePr>
            <a:graphicFrameLocks noGrp="1"/>
          </p:cNvGraphicFramePr>
          <p:nvPr>
            <p:extLst>
              <p:ext uri="{D42A27DB-BD31-4B8C-83A1-F6EECF244321}">
                <p14:modId xmlns:p14="http://schemas.microsoft.com/office/powerpoint/2010/main" val="2445255738"/>
              </p:ext>
            </p:extLst>
          </p:nvPr>
        </p:nvGraphicFramePr>
        <p:xfrm>
          <a:off x="1992268" y="1219999"/>
          <a:ext cx="7951824" cy="4710223"/>
        </p:xfrm>
        <a:graphic>
          <a:graphicData uri="http://schemas.openxmlformats.org/drawingml/2006/table">
            <a:tbl>
              <a:tblPr bandRow="1"/>
              <a:tblGrid>
                <a:gridCol w="3900820">
                  <a:extLst>
                    <a:ext uri="{9D8B030D-6E8A-4147-A177-3AD203B41FA5}">
                      <a16:colId xmlns:a16="http://schemas.microsoft.com/office/drawing/2014/main" val="4227747575"/>
                    </a:ext>
                  </a:extLst>
                </a:gridCol>
                <a:gridCol w="4051004">
                  <a:extLst>
                    <a:ext uri="{9D8B030D-6E8A-4147-A177-3AD203B41FA5}">
                      <a16:colId xmlns:a16="http://schemas.microsoft.com/office/drawing/2014/main" val="279269425"/>
                    </a:ext>
                  </a:extLst>
                </a:gridCol>
              </a:tblGrid>
              <a:tr h="56382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Consultants</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solidFill>
                      <a:srgbClr val="3C3C3C">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Proxima Nova" panose="02000506030000020004" pitchFamily="2" charset="0"/>
                        </a:rPr>
                        <a:t>Materials &amp; Supplies</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solidFill>
                      <a:srgbClr val="3C3C3C">
                        <a:alpha val="20000"/>
                      </a:srgbClr>
                    </a:solidFill>
                  </a:tcPr>
                </a:tc>
                <a:extLst>
                  <a:ext uri="{0D108BD9-81ED-4DB2-BD59-A6C34878D82A}">
                    <a16:rowId xmlns:a16="http://schemas.microsoft.com/office/drawing/2014/main" val="1439655588"/>
                  </a:ext>
                </a:extLst>
              </a:tr>
              <a:tr h="10251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Participant Support Costs</a:t>
                      </a:r>
                    </a:p>
                    <a:p>
                      <a:pPr marL="285750" indent="-285750">
                        <a:buFont typeface="Arial" panose="020B0604020202020204" pitchFamily="34" charset="0"/>
                        <a:buChar char="•"/>
                      </a:pPr>
                      <a:r>
                        <a:rPr lang="en-US" sz="1400" dirty="0">
                          <a:latin typeface="Proxima Nova" panose="02000506030000020004" pitchFamily="2" charset="0"/>
                        </a:rPr>
                        <a:t>Stipends</a:t>
                      </a:r>
                    </a:p>
                    <a:p>
                      <a:pPr marL="285750" indent="-285750">
                        <a:buFont typeface="Arial" panose="020B0604020202020204" pitchFamily="34" charset="0"/>
                        <a:buChar char="•"/>
                      </a:pPr>
                      <a:r>
                        <a:rPr lang="en-US" sz="1400" dirty="0">
                          <a:latin typeface="Proxima Nova" panose="02000506030000020004" pitchFamily="2" charset="0"/>
                        </a:rPr>
                        <a:t>Travel </a:t>
                      </a:r>
                    </a:p>
                    <a:p>
                      <a:pPr marL="285750" indent="-285750">
                        <a:buFont typeface="Arial" panose="020B0604020202020204" pitchFamily="34" charset="0"/>
                        <a:buChar char="•"/>
                      </a:pPr>
                      <a:r>
                        <a:rPr lang="en-US" sz="1400" dirty="0">
                          <a:latin typeface="Proxima Nova" panose="02000506030000020004" pitchFamily="2" charset="0"/>
                        </a:rPr>
                        <a:t>Subsistence</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Travel</a:t>
                      </a:r>
                    </a:p>
                    <a:p>
                      <a:pPr marL="285750" indent="-285750">
                        <a:buFont typeface="Arial" panose="020B0604020202020204" pitchFamily="34" charset="0"/>
                        <a:buChar char="•"/>
                      </a:pPr>
                      <a:r>
                        <a:rPr lang="en-US" sz="1400" dirty="0">
                          <a:latin typeface="Proxima Nova" panose="02000506030000020004" pitchFamily="2" charset="0"/>
                        </a:rPr>
                        <a:t>Domestic &amp; Foreign</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noFill/>
                  </a:tcPr>
                </a:tc>
                <a:extLst>
                  <a:ext uri="{0D108BD9-81ED-4DB2-BD59-A6C34878D82A}">
                    <a16:rowId xmlns:a16="http://schemas.microsoft.com/office/drawing/2014/main" val="2723624728"/>
                  </a:ext>
                </a:extLst>
              </a:tr>
              <a:tr h="12557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Food Costs</a:t>
                      </a:r>
                    </a:p>
                    <a:p>
                      <a:pPr marL="285750" indent="-285750">
                        <a:buFont typeface="Arial" panose="020B0604020202020204" pitchFamily="34" charset="0"/>
                        <a:buChar char="•"/>
                      </a:pPr>
                      <a:r>
                        <a:rPr lang="en-US" sz="1400" dirty="0">
                          <a:latin typeface="Proxima Nova" panose="02000506030000020004" pitchFamily="2" charset="0"/>
                        </a:rPr>
                        <a:t>Generally, not allowable on federal awards</a:t>
                      </a:r>
                    </a:p>
                    <a:p>
                      <a:pPr marL="285750" indent="-285750">
                        <a:buFont typeface="Arial" panose="020B0604020202020204" pitchFamily="34" charset="0"/>
                        <a:buChar char="•"/>
                      </a:pPr>
                      <a:r>
                        <a:rPr lang="en-US" sz="1400" dirty="0">
                          <a:latin typeface="Proxima Nova" panose="02000506030000020004" pitchFamily="2" charset="0"/>
                        </a:rPr>
                        <a:t>Must be well-justified</a:t>
                      </a:r>
                    </a:p>
                    <a:p>
                      <a:pPr marL="285750" indent="-285750">
                        <a:buFont typeface="Arial" panose="020B0604020202020204" pitchFamily="34" charset="0"/>
                        <a:buChar char="•"/>
                      </a:pPr>
                      <a:r>
                        <a:rPr lang="en-US" sz="1400" dirty="0">
                          <a:latin typeface="Proxima Nova" panose="02000506030000020004" pitchFamily="2" charset="0"/>
                        </a:rPr>
                        <a:t>Must have an agenda</a:t>
                      </a:r>
                    </a:p>
                    <a:p>
                      <a:pPr marL="285750" indent="-285750">
                        <a:buFont typeface="Arial" panose="020B0604020202020204" pitchFamily="34" charset="0"/>
                        <a:buChar char="•"/>
                      </a:pPr>
                      <a:r>
                        <a:rPr lang="en-US" sz="1400" dirty="0">
                          <a:latin typeface="Proxima Nova" panose="02000506030000020004" pitchFamily="2" charset="0"/>
                        </a:rPr>
                        <a:t>Recoup indirect costs</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solidFill>
                      <a:srgbClr val="3C3C3C">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Equipment</a:t>
                      </a:r>
                    </a:p>
                    <a:p>
                      <a:pPr marL="285750" indent="-285750">
                        <a:buFont typeface="Arial" panose="020B0604020202020204" pitchFamily="34" charset="0"/>
                        <a:buChar char="•"/>
                      </a:pPr>
                      <a:r>
                        <a:rPr lang="en-US" sz="1400" dirty="0">
                          <a:latin typeface="Proxima Nova" panose="02000506030000020004" pitchFamily="2" charset="0"/>
                        </a:rPr>
                        <a:t>Tangible, non-expendable property</a:t>
                      </a:r>
                    </a:p>
                    <a:p>
                      <a:pPr marL="285750" indent="-285750">
                        <a:buFont typeface="Arial" panose="020B0604020202020204" pitchFamily="34" charset="0"/>
                        <a:buChar char="•"/>
                      </a:pPr>
                      <a:r>
                        <a:rPr lang="en-US" sz="1400" dirty="0">
                          <a:latin typeface="Proxima Nova" panose="02000506030000020004" pitchFamily="2" charset="0"/>
                        </a:rPr>
                        <a:t>Useful life &gt;1 year</a:t>
                      </a:r>
                    </a:p>
                    <a:p>
                      <a:pPr marL="285750" indent="-285750">
                        <a:buFont typeface="Arial" panose="020B0604020202020204" pitchFamily="34" charset="0"/>
                        <a:buChar char="•"/>
                      </a:pPr>
                      <a:r>
                        <a:rPr lang="en-US" sz="1400" dirty="0">
                          <a:latin typeface="Proxima Nova" panose="02000506030000020004" pitchFamily="2" charset="0"/>
                        </a:rPr>
                        <a:t>Per unit </a:t>
                      </a:r>
                      <a:r>
                        <a:rPr lang="en-US" sz="1400" b="1" dirty="0">
                          <a:latin typeface="Proxima Nova" panose="02000506030000020004" pitchFamily="2" charset="0"/>
                        </a:rPr>
                        <a:t>acquisition cost </a:t>
                      </a:r>
                      <a:r>
                        <a:rPr lang="en-US" sz="1400" b="0" dirty="0">
                          <a:latin typeface="Proxima Nova" panose="02000506030000020004" pitchFamily="2" charset="0"/>
                        </a:rPr>
                        <a:t>of &gt;$5,000</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solidFill>
                      <a:srgbClr val="3C3C3C">
                        <a:alpha val="20000"/>
                      </a:srgbClr>
                    </a:solidFill>
                  </a:tcPr>
                </a:tc>
                <a:extLst>
                  <a:ext uri="{0D108BD9-81ED-4DB2-BD59-A6C34878D82A}">
                    <a16:rowId xmlns:a16="http://schemas.microsoft.com/office/drawing/2014/main" val="4062532564"/>
                  </a:ext>
                </a:extLst>
              </a:tr>
              <a:tr h="391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Human Subject Costs</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Publication Costs</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noFill/>
                  </a:tcPr>
                </a:tc>
                <a:extLst>
                  <a:ext uri="{0D108BD9-81ED-4DB2-BD59-A6C34878D82A}">
                    <a16:rowId xmlns:a16="http://schemas.microsoft.com/office/drawing/2014/main" val="2249204292"/>
                  </a:ext>
                </a:extLst>
              </a:tr>
              <a:tr h="391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Tuition Remission</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solidFill>
                      <a:srgbClr val="3C3C3C">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Subawards</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solidFill>
                      <a:srgbClr val="3C3C3C">
                        <a:alpha val="20000"/>
                      </a:srgbClr>
                    </a:solidFill>
                  </a:tcPr>
                </a:tc>
                <a:extLst>
                  <a:ext uri="{0D108BD9-81ED-4DB2-BD59-A6C34878D82A}">
                    <a16:rowId xmlns:a16="http://schemas.microsoft.com/office/drawing/2014/main" val="1571260232"/>
                  </a:ext>
                </a:extLst>
              </a:tr>
              <a:tr h="10815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dirty="0">
                          <a:latin typeface="Proxima Nova" panose="02000506030000020004" pitchFamily="2" charset="0"/>
                        </a:rPr>
                        <a:t>Computer Services</a:t>
                      </a:r>
                    </a:p>
                    <a:p>
                      <a:pPr marL="285750" indent="-285750">
                        <a:buFont typeface="Arial" panose="020B0604020202020204" pitchFamily="34" charset="0"/>
                        <a:buChar char="•"/>
                      </a:pPr>
                      <a:r>
                        <a:rPr lang="en-US" sz="1400" dirty="0">
                          <a:latin typeface="Proxima Nova" panose="02000506030000020004" pitchFamily="2" charset="0"/>
                        </a:rPr>
                        <a:t>Computer-based retrieval of scientific, technical, and educational information</a:t>
                      </a: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0" i="0" kern="1200" dirty="0">
                          <a:solidFill>
                            <a:schemeClr val="tx1"/>
                          </a:solidFill>
                          <a:effectLst/>
                          <a:latin typeface="Proxima Nova" panose="02000506030000020004" pitchFamily="2" charset="0"/>
                          <a:ea typeface="+mn-ea"/>
                          <a:cs typeface="+mn-cs"/>
                        </a:rPr>
                        <a:t>Contracts for the purpose of obtaining goods and services for the proposer’s own use</a:t>
                      </a:r>
                    </a:p>
                    <a:p>
                      <a:pPr marL="285750" indent="-285750">
                        <a:buFont typeface="Arial" panose="020B0604020202020204" pitchFamily="34" charset="0"/>
                        <a:buChar char="•"/>
                      </a:pPr>
                      <a:r>
                        <a:rPr lang="en-US" sz="1400" b="0" i="0" kern="1200" dirty="0">
                          <a:solidFill>
                            <a:schemeClr val="tx1"/>
                          </a:solidFill>
                          <a:effectLst/>
                          <a:latin typeface="Proxima Nova" panose="02000506030000020004" pitchFamily="2" charset="0"/>
                          <a:ea typeface="+mn-ea"/>
                          <a:cs typeface="+mn-cs"/>
                        </a:rPr>
                        <a:t>E.g., sample analysis by a vendor</a:t>
                      </a:r>
                      <a:endParaRPr lang="en-US" sz="1400" dirty="0">
                        <a:latin typeface="Proxima Nova" panose="02000506030000020004" pitchFamily="2" charset="0"/>
                      </a:endParaRPr>
                    </a:p>
                  </a:txBody>
                  <a:tcPr>
                    <a:lnL w="12700" cmpd="sng">
                      <a:solidFill>
                        <a:srgbClr val="3C3C3C"/>
                      </a:solidFill>
                    </a:lnL>
                    <a:lnR w="12700" cmpd="sng">
                      <a:solidFill>
                        <a:srgbClr val="3C3C3C"/>
                      </a:solidFill>
                    </a:lnR>
                    <a:lnT w="12700" cmpd="sng">
                      <a:solidFill>
                        <a:srgbClr val="3C3C3C"/>
                      </a:solidFill>
                    </a:lnT>
                    <a:lnB w="12700" cmpd="sng">
                      <a:solidFill>
                        <a:srgbClr val="3C3C3C"/>
                      </a:solidFill>
                    </a:lnB>
                    <a:lnTlToBr w="12700" cmpd="sng">
                      <a:noFill/>
                      <a:prstDash val="solid"/>
                    </a:lnTlToBr>
                    <a:lnBlToTr w="12700" cmpd="sng">
                      <a:noFill/>
                      <a:prstDash val="solid"/>
                    </a:lnBlToTr>
                    <a:noFill/>
                  </a:tcPr>
                </a:tc>
                <a:extLst>
                  <a:ext uri="{0D108BD9-81ED-4DB2-BD59-A6C34878D82A}">
                    <a16:rowId xmlns:a16="http://schemas.microsoft.com/office/drawing/2014/main" val="1032083828"/>
                  </a:ext>
                </a:extLst>
              </a:tr>
            </a:tbl>
          </a:graphicData>
        </a:graphic>
      </p:graphicFrame>
    </p:spTree>
    <p:extLst>
      <p:ext uri="{BB962C8B-B14F-4D97-AF65-F5344CB8AC3E}">
        <p14:creationId xmlns:p14="http://schemas.microsoft.com/office/powerpoint/2010/main" val="250851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EF24-E9E4-697B-D858-C807B7A2C07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187B42-1F18-0B34-8B81-1E522A8802E8}"/>
              </a:ext>
            </a:extLst>
          </p:cNvPr>
          <p:cNvSpPr>
            <a:spLocks noGrp="1"/>
          </p:cNvSpPr>
          <p:nvPr>
            <p:ph type="sldNum" sz="quarter" idx="10"/>
          </p:nvPr>
        </p:nvSpPr>
        <p:spPr/>
        <p:txBody>
          <a:bodyPr/>
          <a:lstStyle/>
          <a:p>
            <a:fld id="{BD17BDE9-F296-4D0D-A820-465FD5F88410}" type="slidenum">
              <a:rPr lang="en-US" smtClean="0"/>
              <a:pPr/>
              <a:t>11</a:t>
            </a:fld>
            <a:endParaRPr lang="en-US" dirty="0"/>
          </a:p>
        </p:txBody>
      </p:sp>
      <p:sp>
        <p:nvSpPr>
          <p:cNvPr id="4" name="Text Placeholder 3">
            <a:extLst>
              <a:ext uri="{FF2B5EF4-FFF2-40B4-BE49-F238E27FC236}">
                <a16:creationId xmlns:a16="http://schemas.microsoft.com/office/drawing/2014/main" id="{51B8A31F-774E-8E95-AE2B-C7B4813097AD}"/>
              </a:ext>
            </a:extLst>
          </p:cNvPr>
          <p:cNvSpPr>
            <a:spLocks noGrp="1"/>
          </p:cNvSpPr>
          <p:nvPr>
            <p:ph type="body" sz="quarter" idx="19"/>
          </p:nvPr>
        </p:nvSpPr>
        <p:spPr/>
        <p:txBody>
          <a:bodyPr/>
          <a:lstStyle/>
          <a:p>
            <a:r>
              <a:rPr lang="en-US" dirty="0"/>
              <a:t>Office of Sponsored Programs &amp; Research</a:t>
            </a:r>
          </a:p>
        </p:txBody>
      </p:sp>
      <p:sp>
        <p:nvSpPr>
          <p:cNvPr id="3" name="Title 2">
            <a:extLst>
              <a:ext uri="{FF2B5EF4-FFF2-40B4-BE49-F238E27FC236}">
                <a16:creationId xmlns:a16="http://schemas.microsoft.com/office/drawing/2014/main" id="{47ADF296-2DDB-8B4F-D338-4DFBB5B1F7AC}"/>
              </a:ext>
            </a:extLst>
          </p:cNvPr>
          <p:cNvSpPr>
            <a:spLocks noGrp="1"/>
          </p:cNvSpPr>
          <p:nvPr>
            <p:ph type="title"/>
          </p:nvPr>
        </p:nvSpPr>
        <p:spPr>
          <a:xfrm>
            <a:off x="1168369" y="526719"/>
            <a:ext cx="10058400" cy="585788"/>
          </a:xfrm>
        </p:spPr>
        <p:txBody>
          <a:bodyPr anchor="ctr">
            <a:normAutofit/>
          </a:bodyPr>
          <a:lstStyle/>
          <a:p>
            <a:r>
              <a:rPr lang="en-US" sz="2800" dirty="0"/>
              <a:t>Current and Pending Support</a:t>
            </a:r>
          </a:p>
        </p:txBody>
      </p:sp>
      <p:pic>
        <p:nvPicPr>
          <p:cNvPr id="8" name="Picture Placeholder 7">
            <a:extLst>
              <a:ext uri="{FF2B5EF4-FFF2-40B4-BE49-F238E27FC236}">
                <a16:creationId xmlns:a16="http://schemas.microsoft.com/office/drawing/2014/main" id="{D696CAB8-34EE-93C4-DF21-B6063ED830EB}"/>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sp>
        <p:nvSpPr>
          <p:cNvPr id="7" name="Content Placeholder 2">
            <a:extLst>
              <a:ext uri="{FF2B5EF4-FFF2-40B4-BE49-F238E27FC236}">
                <a16:creationId xmlns:a16="http://schemas.microsoft.com/office/drawing/2014/main" id="{579CF773-D62D-9690-521C-C2B40BED7C7C}"/>
              </a:ext>
            </a:extLst>
          </p:cNvPr>
          <p:cNvSpPr txBox="1">
            <a:spLocks/>
          </p:cNvSpPr>
          <p:nvPr/>
        </p:nvSpPr>
        <p:spPr>
          <a:xfrm>
            <a:off x="1168369" y="1131887"/>
            <a:ext cx="8506047" cy="5071731"/>
          </a:xfrm>
          <a:prstGeom prst="rect">
            <a:avLst/>
          </a:prstGeom>
        </p:spPr>
        <p:txBody>
          <a:bodyP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Proxima Nova" panose="02000506030000020004" pitchFamily="50" charset="0"/>
                <a:ea typeface="+mn-ea"/>
                <a:cs typeface="+mn-cs"/>
              </a:defRPr>
            </a:lvl1pPr>
            <a:lvl2pPr marL="457200" indent="-228600" algn="l" defTabSz="914400" rtl="0" eaLnBrk="1" latinLnBrk="0" hangingPunct="1">
              <a:lnSpc>
                <a:spcPct val="90000"/>
              </a:lnSpc>
              <a:spcBef>
                <a:spcPts val="500"/>
              </a:spcBef>
              <a:buClr>
                <a:srgbClr val="FFBB00"/>
              </a:buClr>
              <a:buFont typeface="Wingdings" panose="05000000000000000000" pitchFamily="2" charset="2"/>
              <a:buChar char="§"/>
              <a:tabLst/>
              <a:defRPr sz="1600" kern="1200">
                <a:solidFill>
                  <a:schemeClr val="tx1"/>
                </a:solidFill>
                <a:latin typeface="Proxima Nova" panose="02000506030000020004" pitchFamily="50" charset="0"/>
                <a:ea typeface="+mn-ea"/>
                <a:cs typeface="+mn-cs"/>
              </a:defRPr>
            </a:lvl2pPr>
            <a:lvl3pPr marL="685800" indent="-228600" algn="l" defTabSz="914400" rtl="0" eaLnBrk="1" latinLnBrk="0" hangingPunct="1">
              <a:lnSpc>
                <a:spcPct val="90000"/>
              </a:lnSpc>
              <a:spcBef>
                <a:spcPts val="500"/>
              </a:spcBef>
              <a:buClr>
                <a:srgbClr val="FFBB00"/>
              </a:buClr>
              <a:buSzPct val="50000"/>
              <a:buFont typeface="System Font Regular"/>
              <a:buChar char="◆"/>
              <a:tabLst/>
              <a:defRPr sz="1600" kern="1200">
                <a:solidFill>
                  <a:schemeClr val="tx1"/>
                </a:solidFill>
                <a:latin typeface="Proxima Nova" panose="02000506030000020004" pitchFamily="50" charset="0"/>
                <a:ea typeface="+mn-ea"/>
                <a:cs typeface="+mn-cs"/>
              </a:defRPr>
            </a:lvl3pPr>
            <a:lvl4pPr marL="914400" indent="-228600" algn="l" defTabSz="914400" rtl="0" eaLnBrk="1" latinLnBrk="0" hangingPunct="1">
              <a:lnSpc>
                <a:spcPct val="90000"/>
              </a:lnSpc>
              <a:spcBef>
                <a:spcPts val="500"/>
              </a:spcBef>
              <a:buClr>
                <a:srgbClr val="FFBB00"/>
              </a:buClr>
              <a:buFont typeface="Arial" panose="020B0604020202020204" pitchFamily="34" charset="0"/>
              <a:buChar char="•"/>
              <a:tabLst/>
              <a:defRPr sz="1600" kern="1200">
                <a:solidFill>
                  <a:schemeClr val="tx1"/>
                </a:solidFill>
                <a:latin typeface="Proxima Nova" panose="02000506030000020004" pitchFamily="50" charset="0"/>
                <a:ea typeface="+mn-ea"/>
                <a:cs typeface="+mn-cs"/>
              </a:defRPr>
            </a:lvl4pPr>
            <a:lvl5pPr marL="1085850" indent="-171450" algn="l" defTabSz="914400" rtl="0" eaLnBrk="1" latinLnBrk="0" hangingPunct="1">
              <a:lnSpc>
                <a:spcPct val="90000"/>
              </a:lnSpc>
              <a:spcBef>
                <a:spcPts val="500"/>
              </a:spcBef>
              <a:buClr>
                <a:srgbClr val="FFBB00"/>
              </a:buClr>
              <a:buSzPct val="50000"/>
              <a:buFont typeface="Proxima Nova" panose="02000506030000020004" pitchFamily="50" charset="0"/>
              <a:buChar char="⊲"/>
              <a:tabLst/>
              <a:defRPr sz="16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Used by sponsors and reviewers to assess:</a:t>
            </a:r>
          </a:p>
          <a:p>
            <a:pPr lvl="1"/>
            <a:r>
              <a:rPr lang="en-US" dirty="0"/>
              <a:t>The </a:t>
            </a:r>
            <a:r>
              <a:rPr lang="en-US" b="1" dirty="0"/>
              <a:t>capacity</a:t>
            </a:r>
            <a:r>
              <a:rPr lang="en-US" dirty="0"/>
              <a:t> of the individual to carry out proposed research.</a:t>
            </a:r>
          </a:p>
          <a:p>
            <a:pPr lvl="1"/>
            <a:r>
              <a:rPr lang="en-US" dirty="0"/>
              <a:t>Any potential </a:t>
            </a:r>
            <a:r>
              <a:rPr lang="en-US" b="1" dirty="0"/>
              <a:t>scientific and budgetary overlap or duplication</a:t>
            </a:r>
            <a:r>
              <a:rPr lang="en-US" dirty="0"/>
              <a:t> across projects.</a:t>
            </a:r>
          </a:p>
          <a:p>
            <a:pPr lvl="1"/>
            <a:r>
              <a:rPr lang="en-US" dirty="0"/>
              <a:t>Potential the individual is </a:t>
            </a:r>
            <a:r>
              <a:rPr lang="en-US" b="1" dirty="0"/>
              <a:t>overcommitting</a:t>
            </a:r>
            <a:r>
              <a:rPr lang="en-US" dirty="0"/>
              <a:t> themselves with the proposed project.</a:t>
            </a:r>
          </a:p>
          <a:p>
            <a:pPr lvl="1"/>
            <a:r>
              <a:rPr lang="en-US" b="1" dirty="0"/>
              <a:t>NOT meant to be punitive.</a:t>
            </a:r>
          </a:p>
          <a:p>
            <a:r>
              <a:rPr lang="en-US" dirty="0"/>
              <a:t>What other support do you have in place?</a:t>
            </a:r>
          </a:p>
          <a:p>
            <a:pPr lvl="1"/>
            <a:r>
              <a:rPr lang="en-US" dirty="0"/>
              <a:t>Active Awards—including internal awards</a:t>
            </a:r>
          </a:p>
          <a:p>
            <a:pPr lvl="1"/>
            <a:r>
              <a:rPr lang="en-US" dirty="0"/>
              <a:t>Pending Proposals</a:t>
            </a:r>
          </a:p>
          <a:p>
            <a:pPr lvl="1"/>
            <a:r>
              <a:rPr lang="en-US" dirty="0"/>
              <a:t>Certain consulting activities</a:t>
            </a:r>
          </a:p>
          <a:p>
            <a:pPr lvl="1"/>
            <a:r>
              <a:rPr lang="en-US" dirty="0"/>
              <a:t>Certain in-kind effort</a:t>
            </a:r>
          </a:p>
          <a:p>
            <a:pPr lvl="1"/>
            <a:r>
              <a:rPr lang="en-US" dirty="0"/>
              <a:t>Certain oversight of postdocs, students, visiting scholars</a:t>
            </a:r>
          </a:p>
          <a:p>
            <a:r>
              <a:rPr lang="en-US" dirty="0"/>
              <a:t>Overcommitment </a:t>
            </a:r>
          </a:p>
          <a:p>
            <a:pPr lvl="1"/>
            <a:r>
              <a:rPr lang="en-US" dirty="0"/>
              <a:t>Funded commitment cannot exceed 100% of your time</a:t>
            </a:r>
          </a:p>
          <a:p>
            <a:pPr lvl="1"/>
            <a:r>
              <a:rPr lang="en-US" dirty="0"/>
              <a:t>Pending commitments can exceed 100% of your time</a:t>
            </a:r>
          </a:p>
          <a:p>
            <a:r>
              <a:rPr lang="en-US" dirty="0"/>
              <a:t>Full disclosure critical—senior</a:t>
            </a:r>
            <a:r>
              <a:rPr lang="en-US" dirty="0">
                <a:solidFill>
                  <a:srgbClr val="1B1B1B"/>
                </a:solidFill>
                <a:highlight>
                  <a:srgbClr val="FFFFFF"/>
                </a:highlight>
              </a:rPr>
              <a:t>/</a:t>
            </a:r>
            <a:r>
              <a:rPr lang="en-US" dirty="0"/>
              <a:t>key personnel are required to certify that the information is </a:t>
            </a:r>
            <a:r>
              <a:rPr lang="en-US" b="1" dirty="0"/>
              <a:t>current, accurate and complete.</a:t>
            </a:r>
          </a:p>
          <a:p>
            <a:pPr lvl="1"/>
            <a:r>
              <a:rPr lang="en-US" dirty="0"/>
              <a:t>Foreign support disclosure critical</a:t>
            </a:r>
          </a:p>
          <a:p>
            <a:r>
              <a:rPr lang="en-US" dirty="0">
                <a:hlinkClick r:id="rId3"/>
              </a:rPr>
              <a:t>Required Disclosures in NSF Proposals</a:t>
            </a:r>
            <a:endParaRPr lang="en-US" dirty="0"/>
          </a:p>
          <a:p>
            <a:r>
              <a:rPr lang="en-US" dirty="0">
                <a:hlinkClick r:id="rId4"/>
              </a:rPr>
              <a:t>SciENcv</a:t>
            </a:r>
            <a:endParaRPr lang="en-US" dirty="0"/>
          </a:p>
        </p:txBody>
      </p:sp>
    </p:spTree>
    <p:extLst>
      <p:ext uri="{BB962C8B-B14F-4D97-AF65-F5344CB8AC3E}">
        <p14:creationId xmlns:p14="http://schemas.microsoft.com/office/powerpoint/2010/main" val="373134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48779-F2EE-ABFB-170A-D14F802AA98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41F0F2-4D8C-01AE-E97D-B27E2BE1636B}"/>
              </a:ext>
            </a:extLst>
          </p:cNvPr>
          <p:cNvSpPr>
            <a:spLocks noGrp="1"/>
          </p:cNvSpPr>
          <p:nvPr>
            <p:ph type="sldNum" sz="quarter" idx="10"/>
          </p:nvPr>
        </p:nvSpPr>
        <p:spPr/>
        <p:txBody>
          <a:bodyPr/>
          <a:lstStyle/>
          <a:p>
            <a:fld id="{BD17BDE9-F296-4D0D-A820-465FD5F88410}" type="slidenum">
              <a:rPr lang="en-US" smtClean="0"/>
              <a:pPr/>
              <a:t>12</a:t>
            </a:fld>
            <a:endParaRPr lang="en-US"/>
          </a:p>
        </p:txBody>
      </p:sp>
      <p:sp>
        <p:nvSpPr>
          <p:cNvPr id="5" name="Text Placeholder 4">
            <a:extLst>
              <a:ext uri="{FF2B5EF4-FFF2-40B4-BE49-F238E27FC236}">
                <a16:creationId xmlns:a16="http://schemas.microsoft.com/office/drawing/2014/main" id="{8B16F3D5-48B7-B5EE-15FE-8BA9C728DD05}"/>
              </a:ext>
            </a:extLst>
          </p:cNvPr>
          <p:cNvSpPr>
            <a:spLocks noGrp="1"/>
          </p:cNvSpPr>
          <p:nvPr>
            <p:ph type="body" sz="quarter" idx="45"/>
          </p:nvPr>
        </p:nvSpPr>
        <p:spPr/>
        <p:txBody>
          <a:bodyPr/>
          <a:lstStyle/>
          <a:p>
            <a:r>
              <a:rPr lang="en-US" dirty="0"/>
              <a:t>Office of Sponsored Programs &amp; Research</a:t>
            </a:r>
          </a:p>
          <a:p>
            <a:endParaRPr lang="en-US" dirty="0"/>
          </a:p>
        </p:txBody>
      </p:sp>
      <p:sp>
        <p:nvSpPr>
          <p:cNvPr id="4" name="Title 3">
            <a:extLst>
              <a:ext uri="{FF2B5EF4-FFF2-40B4-BE49-F238E27FC236}">
                <a16:creationId xmlns:a16="http://schemas.microsoft.com/office/drawing/2014/main" id="{2A61B3AD-BF43-6B67-D851-259F7C128858}"/>
              </a:ext>
            </a:extLst>
          </p:cNvPr>
          <p:cNvSpPr>
            <a:spLocks noGrp="1"/>
          </p:cNvSpPr>
          <p:nvPr>
            <p:ph type="title"/>
          </p:nvPr>
        </p:nvSpPr>
        <p:spPr>
          <a:xfrm>
            <a:off x="884903" y="905058"/>
            <a:ext cx="10240297" cy="585788"/>
          </a:xfrm>
        </p:spPr>
        <p:txBody>
          <a:bodyPr>
            <a:normAutofit fontScale="90000"/>
          </a:bodyPr>
          <a:lstStyle/>
          <a:p>
            <a:r>
              <a:rPr lang="en-US" dirty="0"/>
              <a:t>Presidential Early Career Award for Scientists and Engineers (PECASE)</a:t>
            </a:r>
          </a:p>
        </p:txBody>
      </p:sp>
      <p:pic>
        <p:nvPicPr>
          <p:cNvPr id="16" name="Picture Placeholder 15">
            <a:extLst>
              <a:ext uri="{FF2B5EF4-FFF2-40B4-BE49-F238E27FC236}">
                <a16:creationId xmlns:a16="http://schemas.microsoft.com/office/drawing/2014/main" id="{5F6578DF-B852-6ADB-45F9-1309C1F21D28}"/>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25152" b="25152"/>
          <a:stretch>
            <a:fillRect/>
          </a:stretch>
        </p:blipFill>
        <p:spPr/>
      </p:pic>
      <p:sp>
        <p:nvSpPr>
          <p:cNvPr id="6" name="TextBox 5">
            <a:extLst>
              <a:ext uri="{FF2B5EF4-FFF2-40B4-BE49-F238E27FC236}">
                <a16:creationId xmlns:a16="http://schemas.microsoft.com/office/drawing/2014/main" id="{FBC2C9B3-7855-1832-FCAF-84129754295E}"/>
              </a:ext>
            </a:extLst>
          </p:cNvPr>
          <p:cNvSpPr txBox="1"/>
          <p:nvPr/>
        </p:nvSpPr>
        <p:spPr>
          <a:xfrm>
            <a:off x="771832" y="1748204"/>
            <a:ext cx="10648336" cy="4093428"/>
          </a:xfrm>
          <a:prstGeom prst="rect">
            <a:avLst/>
          </a:prstGeom>
          <a:noFill/>
        </p:spPr>
        <p:txBody>
          <a:bodyPr wrap="square" rtlCol="0">
            <a:spAutoFit/>
          </a:bodyPr>
          <a:lstStyle/>
          <a:p>
            <a:r>
              <a:rPr lang="en-US" sz="2000" dirty="0"/>
              <a:t>Each year NSF selects nominees for the Presidential Early Career Awards for Scientists and Engineers (PECASE) from among the most meritorious recent CAREER awardees. </a:t>
            </a:r>
          </a:p>
          <a:p>
            <a:endParaRPr lang="en-US" sz="2000" dirty="0"/>
          </a:p>
          <a:p>
            <a:r>
              <a:rPr lang="en-US" sz="2000" b="1" dirty="0"/>
              <a:t>Selection for this award is based on </a:t>
            </a:r>
            <a:r>
              <a:rPr lang="en-US" sz="2000" b="1" i="1" dirty="0"/>
              <a:t>two</a:t>
            </a:r>
            <a:r>
              <a:rPr lang="en-US" sz="2000" b="1" dirty="0"/>
              <a:t> important criteria:</a:t>
            </a:r>
          </a:p>
          <a:p>
            <a:pPr marL="342900" indent="-342900">
              <a:buFont typeface="+mj-lt"/>
              <a:buAutoNum type="arabicPeriod"/>
            </a:pPr>
            <a:r>
              <a:rPr lang="en-US" sz="2000" dirty="0"/>
              <a:t>Performance of innovative research at the frontiers of science, engineering, and technology that is relevant to the mission of the sponsoring organization or agency; </a:t>
            </a:r>
          </a:p>
          <a:p>
            <a:pPr marL="342900" indent="-342900">
              <a:buFont typeface="+mj-lt"/>
              <a:buAutoNum type="arabicPeriod"/>
            </a:pPr>
            <a:r>
              <a:rPr lang="en-US" sz="2000" dirty="0"/>
              <a:t>Community service demonstrated through scientific leadership, education or community outreach. </a:t>
            </a:r>
          </a:p>
          <a:p>
            <a:pPr marL="342900" indent="-342900">
              <a:buFont typeface="+mj-lt"/>
              <a:buAutoNum type="arabicPeriod"/>
            </a:pPr>
            <a:endParaRPr lang="en-US" sz="2000" dirty="0"/>
          </a:p>
          <a:p>
            <a:r>
              <a:rPr lang="en-US" sz="2000" b="1" dirty="0"/>
              <a:t>PECASE Eligibility</a:t>
            </a:r>
          </a:p>
          <a:p>
            <a:pPr marL="342900" indent="-342900">
              <a:buFont typeface="+mj-lt"/>
              <a:buAutoNum type="arabicPeriod"/>
            </a:pPr>
            <a:r>
              <a:rPr lang="en-US" sz="2000" dirty="0"/>
              <a:t>U.S. Citizen</a:t>
            </a:r>
          </a:p>
          <a:p>
            <a:pPr marL="342900" indent="-342900">
              <a:buFont typeface="+mj-lt"/>
              <a:buAutoNum type="arabicPeriod"/>
            </a:pPr>
            <a:r>
              <a:rPr lang="en-US" sz="2000" dirty="0"/>
              <a:t>U.S. National</a:t>
            </a:r>
          </a:p>
          <a:p>
            <a:pPr marL="342900" indent="-342900">
              <a:buFont typeface="+mj-lt"/>
              <a:buAutoNum type="arabicPeriod"/>
            </a:pPr>
            <a:r>
              <a:rPr lang="en-US" sz="2000" dirty="0"/>
              <a:t>U.S. Permanent Resident by the time of nomination</a:t>
            </a:r>
          </a:p>
        </p:txBody>
      </p:sp>
    </p:spTree>
    <p:extLst>
      <p:ext uri="{BB962C8B-B14F-4D97-AF65-F5344CB8AC3E}">
        <p14:creationId xmlns:p14="http://schemas.microsoft.com/office/powerpoint/2010/main" val="142909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5D3D-7880-A8AA-2758-FD1665DCECF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7A4DED-B833-9850-9A1D-A8F9F8AC42A7}"/>
              </a:ext>
            </a:extLst>
          </p:cNvPr>
          <p:cNvSpPr>
            <a:spLocks noGrp="1"/>
          </p:cNvSpPr>
          <p:nvPr>
            <p:ph type="sldNum" sz="quarter" idx="10"/>
          </p:nvPr>
        </p:nvSpPr>
        <p:spPr/>
        <p:txBody>
          <a:bodyPr/>
          <a:lstStyle/>
          <a:p>
            <a:fld id="{BD17BDE9-F296-4D0D-A820-465FD5F88410}" type="slidenum">
              <a:rPr lang="en-US" smtClean="0"/>
              <a:pPr/>
              <a:t>13</a:t>
            </a:fld>
            <a:endParaRPr lang="en-US"/>
          </a:p>
        </p:txBody>
      </p:sp>
      <p:sp>
        <p:nvSpPr>
          <p:cNvPr id="5" name="Text Placeholder 4">
            <a:extLst>
              <a:ext uri="{FF2B5EF4-FFF2-40B4-BE49-F238E27FC236}">
                <a16:creationId xmlns:a16="http://schemas.microsoft.com/office/drawing/2014/main" id="{C23BED01-B792-D8EC-CB20-8C41A18978AC}"/>
              </a:ext>
            </a:extLst>
          </p:cNvPr>
          <p:cNvSpPr>
            <a:spLocks noGrp="1"/>
          </p:cNvSpPr>
          <p:nvPr>
            <p:ph type="body" sz="quarter" idx="45"/>
          </p:nvPr>
        </p:nvSpPr>
        <p:spPr/>
        <p:txBody>
          <a:bodyPr/>
          <a:lstStyle/>
          <a:p>
            <a:r>
              <a:rPr lang="en-US" dirty="0"/>
              <a:t>Office of Sponsored Programs &amp; Research</a:t>
            </a:r>
          </a:p>
          <a:p>
            <a:endParaRPr lang="en-US" dirty="0"/>
          </a:p>
        </p:txBody>
      </p:sp>
      <p:sp>
        <p:nvSpPr>
          <p:cNvPr id="4" name="Title 3">
            <a:extLst>
              <a:ext uri="{FF2B5EF4-FFF2-40B4-BE49-F238E27FC236}">
                <a16:creationId xmlns:a16="http://schemas.microsoft.com/office/drawing/2014/main" id="{2B07E028-FBEC-FD7F-EC6A-CD383EC3CA32}"/>
              </a:ext>
            </a:extLst>
          </p:cNvPr>
          <p:cNvSpPr>
            <a:spLocks noGrp="1"/>
          </p:cNvSpPr>
          <p:nvPr>
            <p:ph type="title"/>
          </p:nvPr>
        </p:nvSpPr>
        <p:spPr>
          <a:xfrm>
            <a:off x="884903" y="905058"/>
            <a:ext cx="10240297" cy="585788"/>
          </a:xfrm>
        </p:spPr>
        <p:txBody>
          <a:bodyPr>
            <a:normAutofit/>
          </a:bodyPr>
          <a:lstStyle/>
          <a:p>
            <a:r>
              <a:rPr lang="en-US" dirty="0"/>
              <a:t>Required Trainings</a:t>
            </a:r>
          </a:p>
        </p:txBody>
      </p:sp>
      <p:pic>
        <p:nvPicPr>
          <p:cNvPr id="16" name="Picture Placeholder 15">
            <a:extLst>
              <a:ext uri="{FF2B5EF4-FFF2-40B4-BE49-F238E27FC236}">
                <a16:creationId xmlns:a16="http://schemas.microsoft.com/office/drawing/2014/main" id="{D26590D9-2BFA-20D1-EC5D-7E7ACA8F477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25152" b="25152"/>
          <a:stretch>
            <a:fillRect/>
          </a:stretch>
        </p:blipFill>
        <p:spPr/>
      </p:pic>
      <p:sp>
        <p:nvSpPr>
          <p:cNvPr id="6" name="TextBox 5">
            <a:extLst>
              <a:ext uri="{FF2B5EF4-FFF2-40B4-BE49-F238E27FC236}">
                <a16:creationId xmlns:a16="http://schemas.microsoft.com/office/drawing/2014/main" id="{84B6C9C8-8F17-634C-6987-FFE0C3C63AD7}"/>
              </a:ext>
            </a:extLst>
          </p:cNvPr>
          <p:cNvSpPr txBox="1"/>
          <p:nvPr/>
        </p:nvSpPr>
        <p:spPr>
          <a:xfrm>
            <a:off x="6096000" y="1858652"/>
            <a:ext cx="5324168" cy="1015663"/>
          </a:xfrm>
          <a:prstGeom prst="rect">
            <a:avLst/>
          </a:prstGeom>
          <a:noFill/>
        </p:spPr>
        <p:txBody>
          <a:bodyPr wrap="square" numCol="1" rtlCol="0">
            <a:spAutoFit/>
          </a:bodyPr>
          <a:lstStyle/>
          <a:p>
            <a:r>
              <a:rPr lang="en-US" sz="2000" b="1" dirty="0"/>
              <a:t>Research Security Training</a:t>
            </a:r>
          </a:p>
          <a:p>
            <a:pPr marL="342900" indent="-342900">
              <a:buFont typeface="Arial" panose="020B0604020202020204" pitchFamily="34" charset="0"/>
              <a:buChar char="•"/>
            </a:pPr>
            <a:r>
              <a:rPr lang="en-US" sz="2000" dirty="0"/>
              <a:t>All senior/key personnel must complete RST before the NSF proposal can be submitted. </a:t>
            </a:r>
          </a:p>
        </p:txBody>
      </p:sp>
      <p:sp>
        <p:nvSpPr>
          <p:cNvPr id="2" name="TextBox 1">
            <a:extLst>
              <a:ext uri="{FF2B5EF4-FFF2-40B4-BE49-F238E27FC236}">
                <a16:creationId xmlns:a16="http://schemas.microsoft.com/office/drawing/2014/main" id="{58867FC3-94E8-45B6-0FB9-B92BB4F6652B}"/>
              </a:ext>
            </a:extLst>
          </p:cNvPr>
          <p:cNvSpPr txBox="1"/>
          <p:nvPr/>
        </p:nvSpPr>
        <p:spPr>
          <a:xfrm>
            <a:off x="676967" y="1858652"/>
            <a:ext cx="5324168" cy="4308872"/>
          </a:xfrm>
          <a:prstGeom prst="rect">
            <a:avLst/>
          </a:prstGeom>
          <a:noFill/>
        </p:spPr>
        <p:txBody>
          <a:bodyPr wrap="square" numCol="1" rtlCol="0">
            <a:spAutoFit/>
          </a:bodyPr>
          <a:lstStyle/>
          <a:p>
            <a:r>
              <a:rPr lang="en-US" sz="2000" b="1" dirty="0"/>
              <a:t>Responsible &amp; Ethical Conduct of Research Training</a:t>
            </a:r>
          </a:p>
          <a:p>
            <a:pPr marL="342900" indent="-342900">
              <a:buFont typeface="Arial" panose="020B0604020202020204" pitchFamily="34" charset="0"/>
              <a:buChar char="•"/>
            </a:pPr>
            <a:r>
              <a:rPr lang="en-US" sz="2000" dirty="0"/>
              <a:t>All </a:t>
            </a:r>
            <a:r>
              <a:rPr lang="en-US" dirty="0"/>
              <a:t>NSF-supported</a:t>
            </a:r>
            <a:r>
              <a:rPr lang="en-US" sz="2000" dirty="0"/>
              <a:t> personnel (PIs, Co-PIs, other senior/key personnel, other professionals, </a:t>
            </a:r>
            <a:r>
              <a:rPr lang="en-US" sz="2000" b="1" dirty="0"/>
              <a:t>including students engaging in research activities</a:t>
            </a:r>
            <a:r>
              <a:rPr lang="en-US" sz="2000" dirty="0"/>
              <a:t>) must complete RECR training. </a:t>
            </a:r>
          </a:p>
          <a:p>
            <a:pPr marL="342900" indent="-342900">
              <a:buFont typeface="Arial" panose="020B0604020202020204" pitchFamily="34" charset="0"/>
              <a:buChar char="•"/>
            </a:pPr>
            <a:r>
              <a:rPr lang="en-US" dirty="0"/>
              <a:t>The OSPR recommends that faculty members complete the training after they submit a proposal so that the requirement is met upon award. </a:t>
            </a:r>
          </a:p>
          <a:p>
            <a:pPr marL="342900" indent="-342900">
              <a:buFont typeface="Arial" panose="020B0604020202020204" pitchFamily="34" charset="0"/>
              <a:buChar char="•"/>
            </a:pPr>
            <a:r>
              <a:rPr lang="en-US" sz="2000" dirty="0"/>
              <a:t>Students must complete training before they can be paid. </a:t>
            </a:r>
          </a:p>
          <a:p>
            <a:pPr marL="342900" indent="-342900">
              <a:buFont typeface="Arial" panose="020B0604020202020204" pitchFamily="34" charset="0"/>
              <a:buChar char="•"/>
            </a:pPr>
            <a:r>
              <a:rPr lang="en-US" sz="2000" dirty="0"/>
              <a:t>PIs are responsible for ensuring that students and other personnel complete the training requirement. </a:t>
            </a:r>
          </a:p>
        </p:txBody>
      </p:sp>
      <p:sp>
        <p:nvSpPr>
          <p:cNvPr id="7" name="TextBox 6">
            <a:extLst>
              <a:ext uri="{FF2B5EF4-FFF2-40B4-BE49-F238E27FC236}">
                <a16:creationId xmlns:a16="http://schemas.microsoft.com/office/drawing/2014/main" id="{A65B4198-F6C3-EC58-D558-1AA405A7B6F1}"/>
              </a:ext>
            </a:extLst>
          </p:cNvPr>
          <p:cNvSpPr txBox="1"/>
          <p:nvPr/>
        </p:nvSpPr>
        <p:spPr>
          <a:xfrm>
            <a:off x="6190865" y="3982874"/>
            <a:ext cx="5324168" cy="923330"/>
          </a:xfrm>
          <a:prstGeom prst="rect">
            <a:avLst/>
          </a:prstGeom>
          <a:noFill/>
        </p:spPr>
        <p:txBody>
          <a:bodyPr wrap="square" numCol="1" rtlCol="0">
            <a:spAutoFit/>
          </a:bodyPr>
          <a:lstStyle/>
          <a:p>
            <a:pPr lvl="0" algn="ctr"/>
            <a:r>
              <a:rPr lang="en-US" b="1" dirty="0"/>
              <a:t>TU offers training that complies with both requirements through the </a:t>
            </a:r>
            <a:r>
              <a:rPr lang="en-US" b="1" u="sng" dirty="0">
                <a:hlinkClick r:id="rId3"/>
              </a:rPr>
              <a:t>Collaborative Institutional Training Initiative (CITI)</a:t>
            </a:r>
            <a:r>
              <a:rPr lang="en-US" b="1" dirty="0"/>
              <a:t>.</a:t>
            </a:r>
          </a:p>
        </p:txBody>
      </p:sp>
    </p:spTree>
    <p:extLst>
      <p:ext uri="{BB962C8B-B14F-4D97-AF65-F5344CB8AC3E}">
        <p14:creationId xmlns:p14="http://schemas.microsoft.com/office/powerpoint/2010/main" val="62839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8B7FF-9FAD-8409-F569-8CA0FC4DFDD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BD140-1B90-D924-5C05-BF10816D5D7B}"/>
              </a:ext>
            </a:extLst>
          </p:cNvPr>
          <p:cNvSpPr>
            <a:spLocks noGrp="1"/>
          </p:cNvSpPr>
          <p:nvPr>
            <p:ph type="sldNum" sz="quarter" idx="10"/>
          </p:nvPr>
        </p:nvSpPr>
        <p:spPr/>
        <p:txBody>
          <a:bodyPr/>
          <a:lstStyle/>
          <a:p>
            <a:fld id="{BD17BDE9-F296-4D0D-A820-465FD5F88410}" type="slidenum">
              <a:rPr lang="en-US" smtClean="0"/>
              <a:pPr/>
              <a:t>14</a:t>
            </a:fld>
            <a:endParaRPr lang="en-US"/>
          </a:p>
        </p:txBody>
      </p:sp>
      <p:sp>
        <p:nvSpPr>
          <p:cNvPr id="5" name="Text Placeholder 4">
            <a:extLst>
              <a:ext uri="{FF2B5EF4-FFF2-40B4-BE49-F238E27FC236}">
                <a16:creationId xmlns:a16="http://schemas.microsoft.com/office/drawing/2014/main" id="{8AC4CC33-67D1-43ED-330A-A491C6237C12}"/>
              </a:ext>
            </a:extLst>
          </p:cNvPr>
          <p:cNvSpPr>
            <a:spLocks noGrp="1"/>
          </p:cNvSpPr>
          <p:nvPr>
            <p:ph type="body" sz="quarter" idx="45"/>
          </p:nvPr>
        </p:nvSpPr>
        <p:spPr/>
        <p:txBody>
          <a:bodyPr/>
          <a:lstStyle/>
          <a:p>
            <a:r>
              <a:rPr lang="en-US" dirty="0"/>
              <a:t>Office of Sponsored Programs &amp; Research</a:t>
            </a:r>
          </a:p>
          <a:p>
            <a:endParaRPr lang="en-US" dirty="0"/>
          </a:p>
        </p:txBody>
      </p:sp>
      <p:sp>
        <p:nvSpPr>
          <p:cNvPr id="4" name="Title 3">
            <a:extLst>
              <a:ext uri="{FF2B5EF4-FFF2-40B4-BE49-F238E27FC236}">
                <a16:creationId xmlns:a16="http://schemas.microsoft.com/office/drawing/2014/main" id="{2AE284B3-0188-46F5-6FB1-CDB8CB4113FD}"/>
              </a:ext>
            </a:extLst>
          </p:cNvPr>
          <p:cNvSpPr>
            <a:spLocks noGrp="1"/>
          </p:cNvSpPr>
          <p:nvPr>
            <p:ph type="title"/>
          </p:nvPr>
        </p:nvSpPr>
        <p:spPr>
          <a:xfrm>
            <a:off x="884903" y="905058"/>
            <a:ext cx="10240297" cy="585788"/>
          </a:xfrm>
        </p:spPr>
        <p:txBody>
          <a:bodyPr>
            <a:normAutofit/>
          </a:bodyPr>
          <a:lstStyle/>
          <a:p>
            <a:pPr algn="ctr"/>
            <a:r>
              <a:rPr lang="en-US" dirty="0"/>
              <a:t>Questions?</a:t>
            </a:r>
          </a:p>
        </p:txBody>
      </p:sp>
      <p:pic>
        <p:nvPicPr>
          <p:cNvPr id="16" name="Picture Placeholder 15">
            <a:extLst>
              <a:ext uri="{FF2B5EF4-FFF2-40B4-BE49-F238E27FC236}">
                <a16:creationId xmlns:a16="http://schemas.microsoft.com/office/drawing/2014/main" id="{F0902E1F-208B-7D6C-7B63-68BBEDBD4AF4}"/>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25152" b="25152"/>
          <a:stretch>
            <a:fillRect/>
          </a:stretch>
        </p:blipFill>
        <p:spPr/>
      </p:pic>
      <p:sp>
        <p:nvSpPr>
          <p:cNvPr id="2" name="TextBox 1">
            <a:extLst>
              <a:ext uri="{FF2B5EF4-FFF2-40B4-BE49-F238E27FC236}">
                <a16:creationId xmlns:a16="http://schemas.microsoft.com/office/drawing/2014/main" id="{21C181F0-3D7B-C85A-8274-3555B867DF30}"/>
              </a:ext>
            </a:extLst>
          </p:cNvPr>
          <p:cNvSpPr txBox="1"/>
          <p:nvPr/>
        </p:nvSpPr>
        <p:spPr>
          <a:xfrm>
            <a:off x="1633882" y="4011916"/>
            <a:ext cx="8742337" cy="1631216"/>
          </a:xfrm>
          <a:prstGeom prst="rect">
            <a:avLst/>
          </a:prstGeom>
          <a:noFill/>
        </p:spPr>
        <p:txBody>
          <a:bodyPr wrap="square" numCol="1" rtlCol="0">
            <a:spAutoFit/>
          </a:bodyPr>
          <a:lstStyle/>
          <a:p>
            <a:r>
              <a:rPr lang="en-US" sz="2000" b="1" dirty="0"/>
              <a:t>Other Resources</a:t>
            </a:r>
          </a:p>
          <a:p>
            <a:pPr marL="342900" indent="-342900">
              <a:buFont typeface="Arial" panose="020B0604020202020204" pitchFamily="34" charset="0"/>
              <a:buChar char="•"/>
            </a:pPr>
            <a:r>
              <a:rPr lang="en-US" sz="2000" dirty="0"/>
              <a:t>Solicitation: </a:t>
            </a:r>
            <a:r>
              <a:rPr lang="en-US" sz="2000" dirty="0">
                <a:hlinkClick r:id="rId3"/>
              </a:rPr>
              <a:t>NSF 22-586</a:t>
            </a:r>
            <a:endParaRPr lang="en-US" sz="2000" dirty="0"/>
          </a:p>
          <a:p>
            <a:pPr marL="342900" indent="-342900">
              <a:buFont typeface="Arial" panose="020B0604020202020204" pitchFamily="34" charset="0"/>
              <a:buChar char="•"/>
            </a:pPr>
            <a:r>
              <a:rPr lang="en-US" sz="2000" dirty="0">
                <a:hlinkClick r:id="rId4"/>
              </a:rPr>
              <a:t>Proposal &amp; Award Policies &amp; Procedures (PAPPG) NSF 24-1</a:t>
            </a:r>
            <a:endParaRPr lang="en-US" sz="2000" dirty="0"/>
          </a:p>
          <a:p>
            <a:pPr marL="342900" indent="-342900">
              <a:buFont typeface="Arial" panose="020B0604020202020204" pitchFamily="34" charset="0"/>
              <a:buChar char="•"/>
            </a:pPr>
            <a:r>
              <a:rPr lang="en-US" sz="2000" dirty="0">
                <a:hlinkClick r:id="rId5"/>
              </a:rPr>
              <a:t>OSPR Proposal Development</a:t>
            </a:r>
            <a:endParaRPr lang="en-US" sz="2000" dirty="0"/>
          </a:p>
          <a:p>
            <a:pPr marL="342900" indent="-342900">
              <a:buFont typeface="Arial" panose="020B0604020202020204" pitchFamily="34" charset="0"/>
              <a:buChar char="•"/>
            </a:pPr>
            <a:r>
              <a:rPr lang="en-US" sz="2000" dirty="0">
                <a:hlinkClick r:id="rId6"/>
              </a:rPr>
              <a:t>OSPR Budget Development</a:t>
            </a:r>
            <a:endParaRPr lang="en-US" sz="2000" dirty="0"/>
          </a:p>
        </p:txBody>
      </p:sp>
      <p:sp>
        <p:nvSpPr>
          <p:cNvPr id="9" name="TextBox 8">
            <a:extLst>
              <a:ext uri="{FF2B5EF4-FFF2-40B4-BE49-F238E27FC236}">
                <a16:creationId xmlns:a16="http://schemas.microsoft.com/office/drawing/2014/main" id="{8CF69875-F35E-AAA7-1FE2-ECD8B99EE52E}"/>
              </a:ext>
            </a:extLst>
          </p:cNvPr>
          <p:cNvSpPr txBox="1"/>
          <p:nvPr/>
        </p:nvSpPr>
        <p:spPr>
          <a:xfrm>
            <a:off x="2930013" y="1674674"/>
            <a:ext cx="6150076" cy="1938992"/>
          </a:xfrm>
          <a:prstGeom prst="rect">
            <a:avLst/>
          </a:prstGeom>
          <a:noFill/>
        </p:spPr>
        <p:txBody>
          <a:bodyPr wrap="square">
            <a:spAutoFit/>
          </a:bodyPr>
          <a:lstStyle/>
          <a:p>
            <a:pPr algn="ctr"/>
            <a:r>
              <a:rPr lang="en-US" sz="2000" b="1" dirty="0"/>
              <a:t>Office of Sponsored Programs &amp; Research</a:t>
            </a:r>
          </a:p>
          <a:p>
            <a:pPr algn="ctr"/>
            <a:r>
              <a:rPr lang="en-US" sz="2000" dirty="0"/>
              <a:t>Rebecca O’Brien, Assistant Vice President</a:t>
            </a:r>
          </a:p>
          <a:p>
            <a:pPr algn="ctr"/>
            <a:r>
              <a:rPr lang="en-US" sz="2000" dirty="0"/>
              <a:t>Anne Greene, Associate Director, Pre-Award Services</a:t>
            </a:r>
          </a:p>
          <a:p>
            <a:pPr algn="ctr"/>
            <a:r>
              <a:rPr lang="en-US" sz="2000" dirty="0"/>
              <a:t>Kat Nunan, Senior Grant &amp; Contract Administrator</a:t>
            </a:r>
          </a:p>
          <a:p>
            <a:pPr algn="ctr"/>
            <a:r>
              <a:rPr lang="en-US" sz="2000" dirty="0"/>
              <a:t>Braden Burns, Grant &amp; Contract Specialist</a:t>
            </a:r>
          </a:p>
          <a:p>
            <a:pPr algn="ctr"/>
            <a:r>
              <a:rPr lang="en-US" sz="2000" dirty="0"/>
              <a:t>Corinne Kirby, Grant &amp; Contract Specialist</a:t>
            </a:r>
          </a:p>
        </p:txBody>
      </p:sp>
    </p:spTree>
    <p:extLst>
      <p:ext uri="{BB962C8B-B14F-4D97-AF65-F5344CB8AC3E}">
        <p14:creationId xmlns:p14="http://schemas.microsoft.com/office/powerpoint/2010/main" val="289474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EE1AEE-CD02-C155-0381-BCD68B8C4106}"/>
              </a:ext>
            </a:extLst>
          </p:cNvPr>
          <p:cNvSpPr>
            <a:spLocks noGrp="1"/>
          </p:cNvSpPr>
          <p:nvPr>
            <p:ph type="sldNum" sz="quarter" idx="10"/>
          </p:nvPr>
        </p:nvSpPr>
        <p:spPr/>
        <p:txBody>
          <a:bodyPr/>
          <a:lstStyle/>
          <a:p>
            <a:fld id="{BD17BDE9-F296-4D0D-A820-465FD5F88410}" type="slidenum">
              <a:rPr lang="en-US" smtClean="0"/>
              <a:pPr/>
              <a:t>2</a:t>
            </a:fld>
            <a:endParaRPr lang="en-US" dirty="0"/>
          </a:p>
        </p:txBody>
      </p:sp>
      <p:sp>
        <p:nvSpPr>
          <p:cNvPr id="5" name="Text Placeholder 4">
            <a:extLst>
              <a:ext uri="{FF2B5EF4-FFF2-40B4-BE49-F238E27FC236}">
                <a16:creationId xmlns:a16="http://schemas.microsoft.com/office/drawing/2014/main" id="{BDF5B1B4-125E-7F76-A8AE-C37EC29C5F1E}"/>
              </a:ext>
            </a:extLst>
          </p:cNvPr>
          <p:cNvSpPr>
            <a:spLocks noGrp="1"/>
          </p:cNvSpPr>
          <p:nvPr>
            <p:ph type="body" sz="quarter" idx="17"/>
          </p:nvPr>
        </p:nvSpPr>
        <p:spPr>
          <a:xfrm>
            <a:off x="526025" y="2615391"/>
            <a:ext cx="11139949" cy="3531612"/>
          </a:xfrm>
        </p:spPr>
        <p:txBody>
          <a:bodyPr numCol="1">
            <a:normAutofit fontScale="92500" lnSpcReduction="10000"/>
          </a:bodyPr>
          <a:lstStyle/>
          <a:p>
            <a:pPr lvl="1"/>
            <a:r>
              <a:rPr lang="en-US" sz="2000" b="1" dirty="0"/>
              <a:t>Foundation-wide </a:t>
            </a:r>
            <a:r>
              <a:rPr lang="en-US" sz="2000" dirty="0"/>
              <a:t>and one of NSF’S most prestigious awards</a:t>
            </a:r>
            <a:endParaRPr lang="en-US" sz="2000" b="1" dirty="0"/>
          </a:p>
          <a:p>
            <a:pPr lvl="1"/>
            <a:r>
              <a:rPr lang="en-US" sz="2000" b="1" dirty="0"/>
              <a:t>Integration of Research and Education/Outreach </a:t>
            </a:r>
            <a:r>
              <a:rPr lang="en-US" sz="2000" dirty="0"/>
              <a:t>is Key—Intersection of </a:t>
            </a:r>
            <a:r>
              <a:rPr lang="en-US" sz="2000" b="1" dirty="0"/>
              <a:t>research, education, and career development </a:t>
            </a:r>
            <a:r>
              <a:rPr lang="en-US" sz="2000" b="1" u="sng" dirty="0"/>
              <a:t>in the context of the organization.</a:t>
            </a:r>
          </a:p>
          <a:p>
            <a:pPr lvl="1"/>
            <a:r>
              <a:rPr lang="en-US" sz="2000" b="1" dirty="0"/>
              <a:t>PI Eligibility</a:t>
            </a:r>
          </a:p>
          <a:p>
            <a:pPr lvl="2"/>
            <a:r>
              <a:rPr lang="en-US" sz="2000" dirty="0"/>
              <a:t>Doctoral degree in a field supported by NSF</a:t>
            </a:r>
          </a:p>
          <a:p>
            <a:pPr lvl="2"/>
            <a:r>
              <a:rPr lang="en-US" sz="2000" dirty="0"/>
              <a:t>Engaged in research in an area of science, engineering, or education supported by NSF</a:t>
            </a:r>
          </a:p>
          <a:p>
            <a:pPr lvl="2"/>
            <a:r>
              <a:rPr lang="en-US" sz="2000" dirty="0"/>
              <a:t>Hold at least a </a:t>
            </a:r>
            <a:r>
              <a:rPr lang="en-US" sz="2000" b="1" dirty="0"/>
              <a:t>50% tenure-track (or tenure-track-equivalent) </a:t>
            </a:r>
            <a:r>
              <a:rPr lang="en-US" sz="2000" dirty="0"/>
              <a:t>position as an assistant professor (or equivalent title)</a:t>
            </a:r>
          </a:p>
          <a:p>
            <a:pPr lvl="2"/>
            <a:r>
              <a:rPr lang="en-US" sz="2000" dirty="0"/>
              <a:t>Untenured </a:t>
            </a:r>
          </a:p>
          <a:p>
            <a:pPr lvl="2"/>
            <a:r>
              <a:rPr lang="en-US" sz="2000" dirty="0"/>
              <a:t>No previous CAREER awards</a:t>
            </a:r>
          </a:p>
          <a:p>
            <a:pPr lvl="1"/>
            <a:r>
              <a:rPr lang="en-US" sz="2000" b="1" dirty="0">
                <a:latin typeface="Proxima Nova" panose="02000506030000020004" pitchFamily="2" charset="0"/>
              </a:rPr>
              <a:t>Three attempts</a:t>
            </a:r>
          </a:p>
          <a:p>
            <a:pPr lvl="1"/>
            <a:r>
              <a:rPr lang="en-US" sz="2000" dirty="0">
                <a:latin typeface="Proxima Nova" panose="02000506030000020004" pitchFamily="2" charset="0"/>
              </a:rPr>
              <a:t>No Co-PIs permitted. </a:t>
            </a:r>
          </a:p>
          <a:p>
            <a:pPr lvl="1"/>
            <a:endParaRPr lang="en-US" dirty="0">
              <a:effectLst/>
              <a:latin typeface="Proxima Nova" panose="02000506030000020004" pitchFamily="2" charset="0"/>
            </a:endParaRPr>
          </a:p>
        </p:txBody>
      </p:sp>
      <p:sp>
        <p:nvSpPr>
          <p:cNvPr id="4" name="Text Placeholder 3">
            <a:extLst>
              <a:ext uri="{FF2B5EF4-FFF2-40B4-BE49-F238E27FC236}">
                <a16:creationId xmlns:a16="http://schemas.microsoft.com/office/drawing/2014/main" id="{213D85F5-8D54-46AF-94CD-17A37185D9F3}"/>
              </a:ext>
            </a:extLst>
          </p:cNvPr>
          <p:cNvSpPr>
            <a:spLocks noGrp="1"/>
          </p:cNvSpPr>
          <p:nvPr>
            <p:ph type="body" sz="quarter" idx="19"/>
          </p:nvPr>
        </p:nvSpPr>
        <p:spPr/>
        <p:txBody>
          <a:bodyPr/>
          <a:lstStyle/>
          <a:p>
            <a:r>
              <a:rPr lang="en-US" dirty="0"/>
              <a:t>Office of Sponsored Programs &amp; Research</a:t>
            </a:r>
          </a:p>
        </p:txBody>
      </p:sp>
      <p:sp>
        <p:nvSpPr>
          <p:cNvPr id="3" name="Title 2">
            <a:extLst>
              <a:ext uri="{FF2B5EF4-FFF2-40B4-BE49-F238E27FC236}">
                <a16:creationId xmlns:a16="http://schemas.microsoft.com/office/drawing/2014/main" id="{69423B0F-BA13-F977-C682-B89AA9627CCC}"/>
              </a:ext>
            </a:extLst>
          </p:cNvPr>
          <p:cNvSpPr>
            <a:spLocks noGrp="1"/>
          </p:cNvSpPr>
          <p:nvPr>
            <p:ph type="title"/>
          </p:nvPr>
        </p:nvSpPr>
        <p:spPr>
          <a:xfrm>
            <a:off x="1066800" y="443029"/>
            <a:ext cx="10058400" cy="585788"/>
          </a:xfrm>
        </p:spPr>
        <p:txBody>
          <a:bodyPr anchor="ctr">
            <a:normAutofit/>
          </a:bodyPr>
          <a:lstStyle/>
          <a:p>
            <a:pPr algn="ctr"/>
            <a:r>
              <a:rPr lang="en-US" sz="2800" dirty="0"/>
              <a:t>Overview</a:t>
            </a:r>
          </a:p>
        </p:txBody>
      </p:sp>
      <p:pic>
        <p:nvPicPr>
          <p:cNvPr id="8" name="Picture Placeholder 7">
            <a:extLst>
              <a:ext uri="{FF2B5EF4-FFF2-40B4-BE49-F238E27FC236}">
                <a16:creationId xmlns:a16="http://schemas.microsoft.com/office/drawing/2014/main" id="{3BE1F36A-89FF-224C-28A7-1AF7304FC4B5}"/>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sp>
        <p:nvSpPr>
          <p:cNvPr id="9" name="TextBox 8">
            <a:extLst>
              <a:ext uri="{FF2B5EF4-FFF2-40B4-BE49-F238E27FC236}">
                <a16:creationId xmlns:a16="http://schemas.microsoft.com/office/drawing/2014/main" id="{28943CEF-4DED-76DF-1387-DACDC123C226}"/>
              </a:ext>
            </a:extLst>
          </p:cNvPr>
          <p:cNvSpPr txBox="1"/>
          <p:nvPr/>
        </p:nvSpPr>
        <p:spPr>
          <a:xfrm>
            <a:off x="494354" y="861065"/>
            <a:ext cx="11171620" cy="1754326"/>
          </a:xfrm>
          <a:prstGeom prst="rect">
            <a:avLst/>
          </a:prstGeom>
          <a:noFill/>
        </p:spPr>
        <p:txBody>
          <a:bodyPr wrap="square" rtlCol="0">
            <a:spAutoFit/>
          </a:bodyPr>
          <a:lstStyle/>
          <a:p>
            <a:pPr marL="228600" lvl="1" indent="0" algn="ctr">
              <a:buNone/>
            </a:pPr>
            <a:r>
              <a:rPr lang="en-US" b="1" dirty="0">
                <a:latin typeface="Proxima Nova" panose="02000506030000020004" pitchFamily="2" charset="0"/>
              </a:rPr>
              <a:t>Due: July 22, 2026</a:t>
            </a:r>
          </a:p>
          <a:p>
            <a:pPr marL="228600" lvl="1" indent="0" algn="ctr">
              <a:buNone/>
            </a:pPr>
            <a:r>
              <a:rPr lang="en-US" b="1" dirty="0">
                <a:latin typeface="Proxima Nova" panose="02000506030000020004" pitchFamily="2" charset="0"/>
              </a:rPr>
              <a:t>Five years, </a:t>
            </a:r>
            <a:r>
              <a:rPr lang="en-US" dirty="0">
                <a:latin typeface="Proxima Nova" panose="02000506030000020004" pitchFamily="2" charset="0"/>
              </a:rPr>
              <a:t>start</a:t>
            </a:r>
            <a:r>
              <a:rPr lang="en-US" b="1" dirty="0">
                <a:latin typeface="Proxima Nova" panose="02000506030000020004" pitchFamily="2" charset="0"/>
              </a:rPr>
              <a:t> 6-9 months </a:t>
            </a:r>
            <a:r>
              <a:rPr lang="en-US" dirty="0">
                <a:latin typeface="Proxima Nova" panose="02000506030000020004" pitchFamily="2" charset="0"/>
              </a:rPr>
              <a:t>after deadline </a:t>
            </a:r>
          </a:p>
          <a:p>
            <a:pPr marL="228600" lvl="1" indent="0" algn="ctr">
              <a:buNone/>
            </a:pPr>
            <a:r>
              <a:rPr lang="en-US" dirty="0">
                <a:latin typeface="Proxima Nova" panose="02000506030000020004" pitchFamily="2" charset="0"/>
              </a:rPr>
              <a:t>Directorates for Biological Sciences, Engineering, and Office of Polar Programs total </a:t>
            </a:r>
            <a:r>
              <a:rPr lang="en-US" b="1" dirty="0">
                <a:latin typeface="Proxima Nova" panose="02000506030000020004" pitchFamily="2" charset="0"/>
              </a:rPr>
              <a:t>a minimum of </a:t>
            </a:r>
            <a:r>
              <a:rPr lang="en-US" b="1" dirty="0">
                <a:highlight>
                  <a:srgbClr val="FFFF00"/>
                </a:highlight>
                <a:latin typeface="Proxima Nova" panose="02000506030000020004" pitchFamily="2" charset="0"/>
              </a:rPr>
              <a:t>$500,000</a:t>
            </a:r>
            <a:r>
              <a:rPr lang="en-US" b="1" dirty="0">
                <a:latin typeface="Proxima Nova" panose="02000506030000020004" pitchFamily="2" charset="0"/>
              </a:rPr>
              <a:t>. </a:t>
            </a:r>
          </a:p>
          <a:p>
            <a:pPr marL="228600" lvl="1" indent="0" algn="ctr">
              <a:buNone/>
            </a:pPr>
            <a:r>
              <a:rPr lang="en-US" dirty="0">
                <a:latin typeface="Proxima Nova" panose="02000506030000020004" pitchFamily="2" charset="0"/>
              </a:rPr>
              <a:t>All other Directorates total </a:t>
            </a:r>
            <a:r>
              <a:rPr lang="en-US" b="1" dirty="0">
                <a:latin typeface="Proxima Nova" panose="02000506030000020004" pitchFamily="2" charset="0"/>
              </a:rPr>
              <a:t>a minimum of </a:t>
            </a:r>
            <a:r>
              <a:rPr lang="en-US" b="1" dirty="0">
                <a:highlight>
                  <a:srgbClr val="FFFF00"/>
                </a:highlight>
                <a:latin typeface="Proxima Nova" panose="02000506030000020004" pitchFamily="2" charset="0"/>
              </a:rPr>
              <a:t>$400,000</a:t>
            </a:r>
          </a:p>
          <a:p>
            <a:pPr marL="228600" lvl="1" indent="0" algn="ctr">
              <a:buNone/>
            </a:pPr>
            <a:r>
              <a:rPr lang="en-US" dirty="0">
                <a:latin typeface="Proxima Nova" panose="02000506030000020004" pitchFamily="2" charset="0"/>
              </a:rPr>
              <a:t>Project title must begin with “CAREER:”</a:t>
            </a:r>
          </a:p>
        </p:txBody>
      </p:sp>
    </p:spTree>
    <p:extLst>
      <p:ext uri="{BB962C8B-B14F-4D97-AF65-F5344CB8AC3E}">
        <p14:creationId xmlns:p14="http://schemas.microsoft.com/office/powerpoint/2010/main" val="125307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D943-897A-B70D-E7EE-060675ECDA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BB7782-8886-0E99-52E0-686BDD38CE01}"/>
              </a:ext>
            </a:extLst>
          </p:cNvPr>
          <p:cNvSpPr>
            <a:spLocks noGrp="1"/>
          </p:cNvSpPr>
          <p:nvPr>
            <p:ph type="sldNum" sz="quarter" idx="10"/>
          </p:nvPr>
        </p:nvSpPr>
        <p:spPr/>
        <p:txBody>
          <a:bodyPr/>
          <a:lstStyle/>
          <a:p>
            <a:fld id="{BD17BDE9-F296-4D0D-A820-465FD5F88410}" type="slidenum">
              <a:rPr lang="en-US" smtClean="0"/>
              <a:pPr/>
              <a:t>3</a:t>
            </a:fld>
            <a:endParaRPr lang="en-US" dirty="0"/>
          </a:p>
        </p:txBody>
      </p:sp>
      <p:sp>
        <p:nvSpPr>
          <p:cNvPr id="5" name="Text Placeholder 4">
            <a:extLst>
              <a:ext uri="{FF2B5EF4-FFF2-40B4-BE49-F238E27FC236}">
                <a16:creationId xmlns:a16="http://schemas.microsoft.com/office/drawing/2014/main" id="{7ECA8474-8A9F-9CFE-47DA-CFF07EB85120}"/>
              </a:ext>
            </a:extLst>
          </p:cNvPr>
          <p:cNvSpPr>
            <a:spLocks noGrp="1"/>
          </p:cNvSpPr>
          <p:nvPr>
            <p:ph type="body" sz="quarter" idx="17"/>
          </p:nvPr>
        </p:nvSpPr>
        <p:spPr>
          <a:xfrm>
            <a:off x="1066800" y="2635045"/>
            <a:ext cx="4566858" cy="3376343"/>
          </a:xfrm>
        </p:spPr>
        <p:txBody>
          <a:bodyPr>
            <a:normAutofit/>
          </a:bodyPr>
          <a:lstStyle/>
          <a:p>
            <a:pPr marL="342900" indent="-342900">
              <a:buAutoNum type="arabicPeriod"/>
            </a:pPr>
            <a:r>
              <a:rPr lang="en-US" sz="2000" dirty="0">
                <a:effectLst/>
                <a:latin typeface="Proxima Nova" panose="02000506030000020004" pitchFamily="2" charset="0"/>
              </a:rPr>
              <a:t>Project title</a:t>
            </a:r>
          </a:p>
          <a:p>
            <a:pPr marL="342900" indent="-342900">
              <a:buAutoNum type="arabicPeriod"/>
            </a:pPr>
            <a:r>
              <a:rPr lang="en-US" sz="2000" dirty="0">
                <a:latin typeface="Proxima Nova" panose="02000506030000020004" pitchFamily="2" charset="0"/>
              </a:rPr>
              <a:t>Names &amp; Roles of all TU Personnel (PI, Key Personnel)</a:t>
            </a:r>
            <a:endParaRPr lang="en-US" sz="2000" dirty="0">
              <a:effectLst/>
              <a:latin typeface="Proxima Nova" panose="02000506030000020004" pitchFamily="2" charset="0"/>
            </a:endParaRPr>
          </a:p>
          <a:p>
            <a:pPr marL="342900" indent="-342900">
              <a:buAutoNum type="arabicPeriod"/>
            </a:pPr>
            <a:r>
              <a:rPr lang="en-US" sz="2000" dirty="0">
                <a:latin typeface="Proxima Nova" panose="02000506030000020004" pitchFamily="2" charset="0"/>
              </a:rPr>
              <a:t>Project start/end dates</a:t>
            </a:r>
          </a:p>
          <a:p>
            <a:pPr marL="342900" indent="-342900">
              <a:buAutoNum type="arabicPeriod"/>
            </a:pPr>
            <a:r>
              <a:rPr lang="en-US" sz="2000" dirty="0">
                <a:effectLst/>
                <a:latin typeface="Proxima Nova" panose="02000506030000020004" pitchFamily="2" charset="0"/>
              </a:rPr>
              <a:t>3-5 sentence internal abstract</a:t>
            </a:r>
          </a:p>
          <a:p>
            <a:pPr marL="342900" indent="-342900">
              <a:buAutoNum type="arabicPeriod"/>
            </a:pPr>
            <a:r>
              <a:rPr lang="en-US" sz="2000" dirty="0">
                <a:effectLst/>
                <a:latin typeface="Proxima Nova" panose="02000506030000020004" pitchFamily="2" charset="0"/>
              </a:rPr>
              <a:t>Project Description DRAFT</a:t>
            </a:r>
          </a:p>
          <a:p>
            <a:pPr marL="342900" indent="-342900">
              <a:buAutoNum type="arabicPeriod"/>
            </a:pPr>
            <a:r>
              <a:rPr lang="en-US" sz="2000" dirty="0">
                <a:latin typeface="Proxima Nova" panose="02000506030000020004" pitchFamily="2" charset="0"/>
              </a:rPr>
              <a:t>Final Budget &amp; Budget Justification</a:t>
            </a:r>
            <a:endParaRPr lang="en-US" sz="2000" dirty="0">
              <a:effectLst/>
              <a:latin typeface="Proxima Nova" panose="02000506030000020004" pitchFamily="2" charset="0"/>
            </a:endParaRPr>
          </a:p>
        </p:txBody>
      </p:sp>
      <p:sp>
        <p:nvSpPr>
          <p:cNvPr id="6" name="Text Placeholder 5">
            <a:extLst>
              <a:ext uri="{FF2B5EF4-FFF2-40B4-BE49-F238E27FC236}">
                <a16:creationId xmlns:a16="http://schemas.microsoft.com/office/drawing/2014/main" id="{AEAD9F84-5172-7958-1B08-35BE6836082C}"/>
              </a:ext>
            </a:extLst>
          </p:cNvPr>
          <p:cNvSpPr>
            <a:spLocks noGrp="1"/>
          </p:cNvSpPr>
          <p:nvPr>
            <p:ph type="body" sz="quarter" idx="18"/>
          </p:nvPr>
        </p:nvSpPr>
        <p:spPr>
          <a:xfrm>
            <a:off x="6100595" y="1500310"/>
            <a:ext cx="4566858" cy="923330"/>
          </a:xfrm>
        </p:spPr>
        <p:txBody>
          <a:bodyPr/>
          <a:lstStyle/>
          <a:p>
            <a:pPr marL="228600" lvl="1" indent="0" algn="ctr">
              <a:buNone/>
            </a:pPr>
            <a:r>
              <a:rPr lang="en-US" sz="2000" b="1" dirty="0">
                <a:latin typeface="Proxima Nova" panose="02000506030000020004" pitchFamily="2" charset="0"/>
              </a:rPr>
              <a:t>Does your project require collaboration with another institution? </a:t>
            </a:r>
          </a:p>
        </p:txBody>
      </p:sp>
      <p:sp>
        <p:nvSpPr>
          <p:cNvPr id="4" name="Text Placeholder 3">
            <a:extLst>
              <a:ext uri="{FF2B5EF4-FFF2-40B4-BE49-F238E27FC236}">
                <a16:creationId xmlns:a16="http://schemas.microsoft.com/office/drawing/2014/main" id="{7DC0F718-C191-309D-20E8-18CEEA26C3A4}"/>
              </a:ext>
            </a:extLst>
          </p:cNvPr>
          <p:cNvSpPr>
            <a:spLocks noGrp="1"/>
          </p:cNvSpPr>
          <p:nvPr>
            <p:ph type="body" sz="quarter" idx="19"/>
          </p:nvPr>
        </p:nvSpPr>
        <p:spPr/>
        <p:txBody>
          <a:bodyPr/>
          <a:lstStyle/>
          <a:p>
            <a:r>
              <a:rPr lang="en-US" dirty="0"/>
              <a:t>Office of Sponsored Programs &amp; Research</a:t>
            </a:r>
          </a:p>
        </p:txBody>
      </p:sp>
      <p:sp>
        <p:nvSpPr>
          <p:cNvPr id="3" name="Title 2">
            <a:extLst>
              <a:ext uri="{FF2B5EF4-FFF2-40B4-BE49-F238E27FC236}">
                <a16:creationId xmlns:a16="http://schemas.microsoft.com/office/drawing/2014/main" id="{CCFF9D80-D542-D67A-067B-3D2CDD8093D4}"/>
              </a:ext>
            </a:extLst>
          </p:cNvPr>
          <p:cNvSpPr>
            <a:spLocks noGrp="1"/>
          </p:cNvSpPr>
          <p:nvPr>
            <p:ph type="title"/>
          </p:nvPr>
        </p:nvSpPr>
        <p:spPr/>
        <p:txBody>
          <a:bodyPr anchor="ctr">
            <a:normAutofit fontScale="90000"/>
          </a:bodyPr>
          <a:lstStyle/>
          <a:p>
            <a:r>
              <a:rPr lang="en-US" dirty="0"/>
              <a:t>Routing – Minimum One Week Ahead of Submission</a:t>
            </a:r>
          </a:p>
        </p:txBody>
      </p:sp>
      <p:pic>
        <p:nvPicPr>
          <p:cNvPr id="8" name="Picture Placeholder 7">
            <a:extLst>
              <a:ext uri="{FF2B5EF4-FFF2-40B4-BE49-F238E27FC236}">
                <a16:creationId xmlns:a16="http://schemas.microsoft.com/office/drawing/2014/main" id="{083350AF-BCBC-B8F5-8A91-977C3708CC1A}"/>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sp>
        <p:nvSpPr>
          <p:cNvPr id="9" name="Text Placeholder 5">
            <a:extLst>
              <a:ext uri="{FF2B5EF4-FFF2-40B4-BE49-F238E27FC236}">
                <a16:creationId xmlns:a16="http://schemas.microsoft.com/office/drawing/2014/main" id="{438FF0B8-D13F-8AEE-351E-31C52E78C792}"/>
              </a:ext>
            </a:extLst>
          </p:cNvPr>
          <p:cNvSpPr txBox="1">
            <a:spLocks/>
          </p:cNvSpPr>
          <p:nvPr/>
        </p:nvSpPr>
        <p:spPr>
          <a:xfrm>
            <a:off x="5884832" y="3440796"/>
            <a:ext cx="5240368" cy="2970044"/>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Proxima Nova" panose="02000506030000020004" pitchFamily="50" charset="0"/>
                <a:ea typeface="+mn-ea"/>
                <a:cs typeface="+mn-cs"/>
              </a:defRPr>
            </a:lvl1pPr>
            <a:lvl2pPr marL="457200" indent="-228600" algn="l" defTabSz="914400" rtl="0" eaLnBrk="1" latinLnBrk="0" hangingPunct="1">
              <a:lnSpc>
                <a:spcPct val="90000"/>
              </a:lnSpc>
              <a:spcBef>
                <a:spcPts val="500"/>
              </a:spcBef>
              <a:buClr>
                <a:srgbClr val="FFBB00"/>
              </a:buClr>
              <a:buFont typeface="Wingdings" panose="05000000000000000000" pitchFamily="2" charset="2"/>
              <a:buChar char="§"/>
              <a:tabLst/>
              <a:defRPr sz="1600" kern="1200">
                <a:solidFill>
                  <a:schemeClr val="tx1"/>
                </a:solidFill>
                <a:latin typeface="Proxima Nova" panose="02000506030000020004" pitchFamily="50" charset="0"/>
                <a:ea typeface="+mn-ea"/>
                <a:cs typeface="+mn-cs"/>
              </a:defRPr>
            </a:lvl2pPr>
            <a:lvl3pPr marL="685800" indent="-228600" algn="l" defTabSz="914400" rtl="0" eaLnBrk="1" latinLnBrk="0" hangingPunct="1">
              <a:lnSpc>
                <a:spcPct val="90000"/>
              </a:lnSpc>
              <a:spcBef>
                <a:spcPts val="500"/>
              </a:spcBef>
              <a:buClr>
                <a:srgbClr val="FFBB00"/>
              </a:buClr>
              <a:buSzPct val="50000"/>
              <a:buFont typeface="System Font Regular"/>
              <a:buChar char="◆"/>
              <a:tabLst/>
              <a:defRPr sz="1600" kern="1200">
                <a:solidFill>
                  <a:schemeClr val="tx1"/>
                </a:solidFill>
                <a:latin typeface="Proxima Nova" panose="02000506030000020004" pitchFamily="50" charset="0"/>
                <a:ea typeface="+mn-ea"/>
                <a:cs typeface="+mn-cs"/>
              </a:defRPr>
            </a:lvl3pPr>
            <a:lvl4pPr marL="914400" indent="-228600" algn="l" defTabSz="914400" rtl="0" eaLnBrk="1" latinLnBrk="0" hangingPunct="1">
              <a:lnSpc>
                <a:spcPct val="90000"/>
              </a:lnSpc>
              <a:spcBef>
                <a:spcPts val="500"/>
              </a:spcBef>
              <a:buClr>
                <a:srgbClr val="FFBB00"/>
              </a:buClr>
              <a:buFont typeface="Arial" panose="020B0604020202020204" pitchFamily="34" charset="0"/>
              <a:buChar char="•"/>
              <a:tabLst/>
              <a:defRPr sz="1600" kern="1200">
                <a:solidFill>
                  <a:schemeClr val="tx1"/>
                </a:solidFill>
                <a:latin typeface="Proxima Nova" panose="02000506030000020004" pitchFamily="50" charset="0"/>
                <a:ea typeface="+mn-ea"/>
                <a:cs typeface="+mn-cs"/>
              </a:defRPr>
            </a:lvl4pPr>
            <a:lvl5pPr marL="1085850" indent="-171450" algn="l" defTabSz="914400" rtl="0" eaLnBrk="1" latinLnBrk="0" hangingPunct="1">
              <a:lnSpc>
                <a:spcPct val="90000"/>
              </a:lnSpc>
              <a:spcBef>
                <a:spcPts val="500"/>
              </a:spcBef>
              <a:buClr>
                <a:srgbClr val="FFBB00"/>
              </a:buClr>
              <a:buSzPct val="50000"/>
              <a:buFont typeface="Proxima Nova" panose="02000506030000020004" pitchFamily="50" charset="0"/>
              <a:buChar char="⊲"/>
              <a:tabLst/>
              <a:defRPr sz="16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sz="1800" b="1" dirty="0">
                <a:latin typeface="Proxima Nova" panose="02000506030000020004" pitchFamily="2" charset="0"/>
              </a:rPr>
              <a:t>Be mindful of your timeline! Your partner will also need to adhere to their institution’s internal routing processes. </a:t>
            </a:r>
          </a:p>
          <a:p>
            <a:pPr marL="228600" lvl="1" indent="0" algn="ctr">
              <a:buNone/>
            </a:pPr>
            <a:endParaRPr lang="en-US" sz="1800" b="1" dirty="0">
              <a:latin typeface="Proxima Nova" panose="02000506030000020004" pitchFamily="2" charset="0"/>
            </a:endParaRPr>
          </a:p>
          <a:p>
            <a:pPr marL="228600" lvl="1" indent="0">
              <a:buNone/>
            </a:pPr>
            <a:r>
              <a:rPr lang="en-US" sz="1800" b="1" dirty="0">
                <a:latin typeface="Proxima Nova" panose="02000506030000020004" pitchFamily="2" charset="0"/>
              </a:rPr>
              <a:t>If a subaward routing must include:</a:t>
            </a:r>
          </a:p>
          <a:p>
            <a:pPr marL="685800" lvl="1" indent="-457200">
              <a:buFont typeface="Wingdings" panose="05000000000000000000" pitchFamily="2" charset="2"/>
              <a:buAutoNum type="arabicPeriod"/>
            </a:pPr>
            <a:r>
              <a:rPr lang="en-US" sz="1800" b="1" dirty="0">
                <a:latin typeface="Proxima Nova" panose="02000506030000020004" pitchFamily="2" charset="0"/>
              </a:rPr>
              <a:t>Final Subaward Budget &amp; Budget Justification/Written Cost Proposal</a:t>
            </a:r>
          </a:p>
          <a:p>
            <a:pPr marL="685800" lvl="1" indent="-457200">
              <a:buFont typeface="Wingdings" panose="05000000000000000000" pitchFamily="2" charset="2"/>
              <a:buAutoNum type="arabicPeriod"/>
            </a:pPr>
            <a:r>
              <a:rPr lang="en-US" sz="1800" b="1" dirty="0">
                <a:latin typeface="Proxima Nova" panose="02000506030000020004" pitchFamily="2" charset="0"/>
              </a:rPr>
              <a:t>Scope of Work</a:t>
            </a:r>
          </a:p>
          <a:p>
            <a:pPr marL="685800" lvl="1" indent="-457200">
              <a:buFont typeface="Wingdings" panose="05000000000000000000" pitchFamily="2" charset="2"/>
              <a:buAutoNum type="arabicPeriod"/>
            </a:pPr>
            <a:r>
              <a:rPr lang="en-US" sz="1800" b="1" dirty="0">
                <a:latin typeface="Proxima Nova" panose="02000506030000020004" pitchFamily="2" charset="0"/>
              </a:rPr>
              <a:t>Subrecipient Commitment Form</a:t>
            </a:r>
          </a:p>
          <a:p>
            <a:pPr marL="228600" lvl="1" indent="0" algn="ctr">
              <a:buNone/>
            </a:pPr>
            <a:endParaRPr lang="en-US" sz="1800" b="1" dirty="0">
              <a:latin typeface="Proxima Nova" panose="02000506030000020004" pitchFamily="2" charset="0"/>
            </a:endParaRPr>
          </a:p>
        </p:txBody>
      </p:sp>
      <p:sp>
        <p:nvSpPr>
          <p:cNvPr id="11" name="Arrow: Down 10">
            <a:extLst>
              <a:ext uri="{FF2B5EF4-FFF2-40B4-BE49-F238E27FC236}">
                <a16:creationId xmlns:a16="http://schemas.microsoft.com/office/drawing/2014/main" id="{5EE88C41-082D-F8B2-8019-8EB2B218FBF8}"/>
              </a:ext>
            </a:extLst>
          </p:cNvPr>
          <p:cNvSpPr/>
          <p:nvPr/>
        </p:nvSpPr>
        <p:spPr>
          <a:xfrm>
            <a:off x="7764912" y="2423640"/>
            <a:ext cx="1229033" cy="913155"/>
          </a:xfrm>
          <a:prstGeom prst="downArrow">
            <a:avLst/>
          </a:prstGeom>
          <a:solidFill>
            <a:srgbClr val="FFC0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YES</a:t>
            </a:r>
          </a:p>
        </p:txBody>
      </p:sp>
      <p:sp>
        <p:nvSpPr>
          <p:cNvPr id="12" name="TextBox 11">
            <a:extLst>
              <a:ext uri="{FF2B5EF4-FFF2-40B4-BE49-F238E27FC236}">
                <a16:creationId xmlns:a16="http://schemas.microsoft.com/office/drawing/2014/main" id="{BE63CC8D-91F9-C246-89B5-03F4A429E4F8}"/>
              </a:ext>
            </a:extLst>
          </p:cNvPr>
          <p:cNvSpPr txBox="1"/>
          <p:nvPr/>
        </p:nvSpPr>
        <p:spPr>
          <a:xfrm>
            <a:off x="1066800" y="1386348"/>
            <a:ext cx="4891548" cy="830997"/>
          </a:xfrm>
          <a:prstGeom prst="rect">
            <a:avLst/>
          </a:prstGeom>
          <a:noFill/>
        </p:spPr>
        <p:txBody>
          <a:bodyPr wrap="square" rtlCol="0">
            <a:spAutoFit/>
          </a:bodyPr>
          <a:lstStyle/>
          <a:p>
            <a:r>
              <a:rPr lang="en-US" sz="2400" b="1" dirty="0"/>
              <a:t>Notify your chair &amp; dean to discuss individual dept/college expectations.</a:t>
            </a:r>
          </a:p>
        </p:txBody>
      </p:sp>
    </p:spTree>
    <p:extLst>
      <p:ext uri="{BB962C8B-B14F-4D97-AF65-F5344CB8AC3E}">
        <p14:creationId xmlns:p14="http://schemas.microsoft.com/office/powerpoint/2010/main" val="169119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11375A-26F3-7FD8-941F-56B31EDFC4DD}"/>
              </a:ext>
            </a:extLst>
          </p:cNvPr>
          <p:cNvSpPr>
            <a:spLocks noGrp="1"/>
          </p:cNvSpPr>
          <p:nvPr>
            <p:ph type="sldNum" sz="quarter" idx="10"/>
          </p:nvPr>
        </p:nvSpPr>
        <p:spPr/>
        <p:txBody>
          <a:bodyPr/>
          <a:lstStyle/>
          <a:p>
            <a:fld id="{BD17BDE9-F296-4D0D-A820-465FD5F88410}" type="slidenum">
              <a:rPr lang="en-US" smtClean="0"/>
              <a:pPr/>
              <a:t>4</a:t>
            </a:fld>
            <a:endParaRPr lang="en-US"/>
          </a:p>
        </p:txBody>
      </p:sp>
      <p:sp>
        <p:nvSpPr>
          <p:cNvPr id="5" name="Text Placeholder 4">
            <a:extLst>
              <a:ext uri="{FF2B5EF4-FFF2-40B4-BE49-F238E27FC236}">
                <a16:creationId xmlns:a16="http://schemas.microsoft.com/office/drawing/2014/main" id="{0DA8B995-5F0C-3792-C37C-4F9C3E329947}"/>
              </a:ext>
            </a:extLst>
          </p:cNvPr>
          <p:cNvSpPr>
            <a:spLocks noGrp="1"/>
          </p:cNvSpPr>
          <p:nvPr>
            <p:ph type="body" sz="quarter" idx="45"/>
          </p:nvPr>
        </p:nvSpPr>
        <p:spPr/>
        <p:txBody>
          <a:bodyPr/>
          <a:lstStyle/>
          <a:p>
            <a:r>
              <a:rPr lang="en-US" dirty="0"/>
              <a:t>Office of Sponsored Programs &amp; Research</a:t>
            </a:r>
          </a:p>
          <a:p>
            <a:endParaRPr lang="en-US" dirty="0"/>
          </a:p>
        </p:txBody>
      </p:sp>
      <p:sp>
        <p:nvSpPr>
          <p:cNvPr id="4" name="Title 3">
            <a:extLst>
              <a:ext uri="{FF2B5EF4-FFF2-40B4-BE49-F238E27FC236}">
                <a16:creationId xmlns:a16="http://schemas.microsoft.com/office/drawing/2014/main" id="{E8387C63-258D-1E27-54A9-A7EA7F9E39D7}"/>
              </a:ext>
            </a:extLst>
          </p:cNvPr>
          <p:cNvSpPr>
            <a:spLocks noGrp="1"/>
          </p:cNvSpPr>
          <p:nvPr>
            <p:ph type="title"/>
          </p:nvPr>
        </p:nvSpPr>
        <p:spPr/>
        <p:txBody>
          <a:bodyPr>
            <a:normAutofit/>
          </a:bodyPr>
          <a:lstStyle/>
          <a:p>
            <a:r>
              <a:rPr lang="en-US" dirty="0"/>
              <a:t>CAREER Timeline</a:t>
            </a:r>
          </a:p>
        </p:txBody>
      </p:sp>
      <p:pic>
        <p:nvPicPr>
          <p:cNvPr id="16" name="Picture Placeholder 15">
            <a:extLst>
              <a:ext uri="{FF2B5EF4-FFF2-40B4-BE49-F238E27FC236}">
                <a16:creationId xmlns:a16="http://schemas.microsoft.com/office/drawing/2014/main" id="{18495FC3-8709-86DE-7995-DE88663D2866}"/>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25152" b="25152"/>
          <a:stretch>
            <a:fillRect/>
          </a:stretch>
        </p:blipFill>
        <p:spPr/>
      </p:pic>
      <p:graphicFrame>
        <p:nvGraphicFramePr>
          <p:cNvPr id="60" name="Diagram 59">
            <a:extLst>
              <a:ext uri="{FF2B5EF4-FFF2-40B4-BE49-F238E27FC236}">
                <a16:creationId xmlns:a16="http://schemas.microsoft.com/office/drawing/2014/main" id="{F6519230-8213-E0A6-3C90-A650BDF49C5E}"/>
              </a:ext>
            </a:extLst>
          </p:cNvPr>
          <p:cNvGraphicFramePr/>
          <p:nvPr>
            <p:extLst>
              <p:ext uri="{D42A27DB-BD31-4B8C-83A1-F6EECF244321}">
                <p14:modId xmlns:p14="http://schemas.microsoft.com/office/powerpoint/2010/main" val="935605643"/>
              </p:ext>
            </p:extLst>
          </p:nvPr>
        </p:nvGraphicFramePr>
        <p:xfrm>
          <a:off x="494354" y="1386348"/>
          <a:ext cx="11166704" cy="4001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4763FCF-150E-405A-7512-D81302F99340}"/>
              </a:ext>
            </a:extLst>
          </p:cNvPr>
          <p:cNvSpPr txBox="1"/>
          <p:nvPr/>
        </p:nvSpPr>
        <p:spPr>
          <a:xfrm>
            <a:off x="796412" y="5161935"/>
            <a:ext cx="10648335" cy="461665"/>
          </a:xfrm>
          <a:prstGeom prst="rect">
            <a:avLst/>
          </a:prstGeom>
          <a:noFill/>
        </p:spPr>
        <p:txBody>
          <a:bodyPr wrap="square" rtlCol="0">
            <a:spAutoFit/>
          </a:bodyPr>
          <a:lstStyle/>
          <a:p>
            <a:pPr algn="ctr"/>
            <a:r>
              <a:rPr lang="en-US" sz="2400" b="1" dirty="0">
                <a:highlight>
                  <a:srgbClr val="FFFF00"/>
                </a:highlight>
              </a:rPr>
              <a:t>OSPR MAY STAGGER SUBMISSIONS IF THERE ARE MANY CAREER PROPOSALS. </a:t>
            </a:r>
          </a:p>
        </p:txBody>
      </p:sp>
    </p:spTree>
    <p:extLst>
      <p:ext uri="{BB962C8B-B14F-4D97-AF65-F5344CB8AC3E}">
        <p14:creationId xmlns:p14="http://schemas.microsoft.com/office/powerpoint/2010/main" val="303370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ABCD5-634B-2985-04F0-47F7C98CBAC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42291F-237E-7CB6-A610-DA2BC9F553F5}"/>
              </a:ext>
            </a:extLst>
          </p:cNvPr>
          <p:cNvSpPr>
            <a:spLocks noGrp="1"/>
          </p:cNvSpPr>
          <p:nvPr>
            <p:ph type="sldNum" sz="quarter" idx="10"/>
          </p:nvPr>
        </p:nvSpPr>
        <p:spPr/>
        <p:txBody>
          <a:bodyPr/>
          <a:lstStyle/>
          <a:p>
            <a:fld id="{BD17BDE9-F296-4D0D-A820-465FD5F88410}" type="slidenum">
              <a:rPr lang="en-US" smtClean="0"/>
              <a:pPr/>
              <a:t>5</a:t>
            </a:fld>
            <a:endParaRPr lang="en-US" dirty="0"/>
          </a:p>
        </p:txBody>
      </p:sp>
      <p:sp>
        <p:nvSpPr>
          <p:cNvPr id="4" name="Text Placeholder 3">
            <a:extLst>
              <a:ext uri="{FF2B5EF4-FFF2-40B4-BE49-F238E27FC236}">
                <a16:creationId xmlns:a16="http://schemas.microsoft.com/office/drawing/2014/main" id="{372076A1-B9F6-4947-DFE2-8EAE13DF5F99}"/>
              </a:ext>
            </a:extLst>
          </p:cNvPr>
          <p:cNvSpPr>
            <a:spLocks noGrp="1"/>
          </p:cNvSpPr>
          <p:nvPr>
            <p:ph type="body" sz="quarter" idx="19"/>
          </p:nvPr>
        </p:nvSpPr>
        <p:spPr/>
        <p:txBody>
          <a:bodyPr/>
          <a:lstStyle/>
          <a:p>
            <a:r>
              <a:rPr lang="en-US" dirty="0"/>
              <a:t>Office of Sponsored Programs &amp; Research</a:t>
            </a:r>
          </a:p>
        </p:txBody>
      </p:sp>
      <p:sp>
        <p:nvSpPr>
          <p:cNvPr id="3" name="Title 2">
            <a:extLst>
              <a:ext uri="{FF2B5EF4-FFF2-40B4-BE49-F238E27FC236}">
                <a16:creationId xmlns:a16="http://schemas.microsoft.com/office/drawing/2014/main" id="{8DBCCEBB-04DD-72E7-16C9-272131F7A128}"/>
              </a:ext>
            </a:extLst>
          </p:cNvPr>
          <p:cNvSpPr>
            <a:spLocks noGrp="1"/>
          </p:cNvSpPr>
          <p:nvPr>
            <p:ph type="title"/>
          </p:nvPr>
        </p:nvSpPr>
        <p:spPr>
          <a:xfrm>
            <a:off x="1168369" y="526719"/>
            <a:ext cx="10058400" cy="585788"/>
          </a:xfrm>
        </p:spPr>
        <p:txBody>
          <a:bodyPr anchor="ctr">
            <a:normAutofit/>
          </a:bodyPr>
          <a:lstStyle/>
          <a:p>
            <a:r>
              <a:rPr lang="en-US" sz="2800" dirty="0"/>
              <a:t>Proposal Components</a:t>
            </a:r>
          </a:p>
        </p:txBody>
      </p:sp>
      <p:pic>
        <p:nvPicPr>
          <p:cNvPr id="8" name="Picture Placeholder 7">
            <a:extLst>
              <a:ext uri="{FF2B5EF4-FFF2-40B4-BE49-F238E27FC236}">
                <a16:creationId xmlns:a16="http://schemas.microsoft.com/office/drawing/2014/main" id="{0D3C8E01-14D2-A212-63D5-7BA446C1BAB5}"/>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sp>
        <p:nvSpPr>
          <p:cNvPr id="10" name="Text Placeholder 4">
            <a:extLst>
              <a:ext uri="{FF2B5EF4-FFF2-40B4-BE49-F238E27FC236}">
                <a16:creationId xmlns:a16="http://schemas.microsoft.com/office/drawing/2014/main" id="{362A7B14-4D98-E390-827E-247B319A18EE}"/>
              </a:ext>
            </a:extLst>
          </p:cNvPr>
          <p:cNvSpPr>
            <a:spLocks noGrp="1"/>
          </p:cNvSpPr>
          <p:nvPr>
            <p:ph type="body" sz="quarter" idx="17"/>
          </p:nvPr>
        </p:nvSpPr>
        <p:spPr>
          <a:xfrm>
            <a:off x="1066799" y="1477632"/>
            <a:ext cx="10159970" cy="4767183"/>
          </a:xfrm>
        </p:spPr>
        <p:txBody>
          <a:bodyPr numCol="2">
            <a:normAutofit fontScale="92500" lnSpcReduction="20000"/>
          </a:bodyPr>
          <a:lstStyle/>
          <a:p>
            <a:pPr marL="228600" lvl="1" indent="0">
              <a:buNone/>
            </a:pPr>
            <a:r>
              <a:rPr lang="en-US" sz="2000" b="1" dirty="0">
                <a:latin typeface="Proxima Nova" panose="02000506030000020004" pitchFamily="2" charset="0"/>
              </a:rPr>
              <a:t>REQUIRED DOCS</a:t>
            </a:r>
          </a:p>
          <a:p>
            <a:pPr lvl="1"/>
            <a:r>
              <a:rPr lang="en-US" sz="2000" dirty="0">
                <a:latin typeface="Proxima Nova" panose="02000506030000020004" pitchFamily="2" charset="0"/>
              </a:rPr>
              <a:t>Project Summary (1 page)</a:t>
            </a:r>
          </a:p>
          <a:p>
            <a:pPr lvl="1"/>
            <a:r>
              <a:rPr lang="en-US" sz="2000" dirty="0">
                <a:latin typeface="Proxima Nova" panose="02000506030000020004" pitchFamily="2" charset="0"/>
              </a:rPr>
              <a:t>Project Description (15 pages)</a:t>
            </a:r>
          </a:p>
          <a:p>
            <a:pPr lvl="2"/>
            <a:r>
              <a:rPr lang="en-US" sz="2000" dirty="0">
                <a:latin typeface="Proxima Nova" panose="02000506030000020004" pitchFamily="2" charset="0"/>
              </a:rPr>
              <a:t>Broader Impacts</a:t>
            </a:r>
          </a:p>
          <a:p>
            <a:pPr lvl="2"/>
            <a:r>
              <a:rPr lang="en-US" sz="2000" dirty="0">
                <a:latin typeface="Proxima Nova" panose="02000506030000020004" pitchFamily="2" charset="0"/>
              </a:rPr>
              <a:t>Results from Prior NSF Support</a:t>
            </a:r>
          </a:p>
          <a:p>
            <a:pPr lvl="1"/>
            <a:r>
              <a:rPr lang="en-US" sz="2000" dirty="0">
                <a:latin typeface="Proxima Nova" panose="02000506030000020004" pitchFamily="2" charset="0"/>
              </a:rPr>
              <a:t>References Cited</a:t>
            </a:r>
          </a:p>
          <a:p>
            <a:pPr lvl="1"/>
            <a:r>
              <a:rPr lang="en-US" sz="2000" dirty="0">
                <a:latin typeface="Proxima Nova" panose="02000506030000020004" pitchFamily="2" charset="0"/>
              </a:rPr>
              <a:t>Budget</a:t>
            </a:r>
          </a:p>
          <a:p>
            <a:pPr lvl="1"/>
            <a:r>
              <a:rPr lang="en-US" sz="2000" dirty="0">
                <a:latin typeface="Proxima Nova" panose="02000506030000020004" pitchFamily="2" charset="0"/>
              </a:rPr>
              <a:t>Budget Justification (5 pages)</a:t>
            </a:r>
          </a:p>
          <a:p>
            <a:pPr lvl="1"/>
            <a:r>
              <a:rPr lang="en-US" sz="2000" dirty="0">
                <a:latin typeface="Proxima Nova" panose="02000506030000020004" pitchFamily="2" charset="0"/>
              </a:rPr>
              <a:t>Facilities, Equipment &amp; Other Resources</a:t>
            </a:r>
          </a:p>
          <a:p>
            <a:pPr lvl="1"/>
            <a:r>
              <a:rPr lang="en-US" sz="2000" dirty="0">
                <a:latin typeface="Proxima Nova" panose="02000506030000020004" pitchFamily="2" charset="0"/>
              </a:rPr>
              <a:t>Senior Personnel Docs</a:t>
            </a:r>
          </a:p>
          <a:p>
            <a:pPr lvl="2"/>
            <a:r>
              <a:rPr lang="en-US" sz="2000" dirty="0">
                <a:latin typeface="Proxima Nova" panose="02000506030000020004" pitchFamily="2" charset="0"/>
              </a:rPr>
              <a:t>Biosketch</a:t>
            </a:r>
          </a:p>
          <a:p>
            <a:pPr lvl="2"/>
            <a:r>
              <a:rPr lang="en-US" sz="2000" dirty="0">
                <a:latin typeface="Proxima Nova" panose="02000506030000020004" pitchFamily="2" charset="0"/>
              </a:rPr>
              <a:t>CPS</a:t>
            </a:r>
          </a:p>
          <a:p>
            <a:pPr lvl="2"/>
            <a:r>
              <a:rPr lang="en-US" sz="2000" dirty="0">
                <a:latin typeface="Proxima Nova" panose="02000506030000020004" pitchFamily="2" charset="0"/>
              </a:rPr>
              <a:t>COA</a:t>
            </a:r>
          </a:p>
          <a:p>
            <a:pPr lvl="2"/>
            <a:r>
              <a:rPr lang="en-US" sz="2000" dirty="0">
                <a:latin typeface="Proxima Nova" panose="02000506030000020004" pitchFamily="2" charset="0"/>
              </a:rPr>
              <a:t>Synergistic Activities</a:t>
            </a:r>
          </a:p>
          <a:p>
            <a:pPr lvl="1"/>
            <a:r>
              <a:rPr lang="en-US" sz="2000" dirty="0">
                <a:latin typeface="Proxima Nova" panose="02000506030000020004" pitchFamily="2" charset="0"/>
              </a:rPr>
              <a:t>Data Management Plan (2 pages)</a:t>
            </a:r>
          </a:p>
          <a:p>
            <a:pPr lvl="1"/>
            <a:endParaRPr lang="en-US" sz="2000" dirty="0">
              <a:latin typeface="Proxima Nova" panose="02000506030000020004" pitchFamily="2" charset="0"/>
            </a:endParaRPr>
          </a:p>
          <a:p>
            <a:pPr marL="228600" lvl="1" indent="0">
              <a:buNone/>
            </a:pPr>
            <a:endParaRPr lang="en-US" sz="2000" dirty="0">
              <a:latin typeface="Proxima Nova" panose="02000506030000020004" pitchFamily="2" charset="0"/>
            </a:endParaRPr>
          </a:p>
          <a:p>
            <a:pPr lvl="1"/>
            <a:r>
              <a:rPr lang="en-US" sz="2000" dirty="0">
                <a:highlight>
                  <a:srgbClr val="FFFF00"/>
                </a:highlight>
                <a:latin typeface="Proxima Nova" panose="02000506030000020004" pitchFamily="2" charset="0"/>
              </a:rPr>
              <a:t>Supplementary Documents</a:t>
            </a:r>
          </a:p>
          <a:p>
            <a:pPr lvl="2"/>
            <a:r>
              <a:rPr lang="en-US" sz="2000" dirty="0">
                <a:latin typeface="Proxima Nova" panose="02000506030000020004" pitchFamily="2" charset="0"/>
              </a:rPr>
              <a:t>Departmental Letter (2 pages)</a:t>
            </a:r>
          </a:p>
          <a:p>
            <a:pPr lvl="3"/>
            <a:r>
              <a:rPr lang="en-US" sz="2000" dirty="0">
                <a:latin typeface="Proxima Nova" panose="02000506030000020004" pitchFamily="2" charset="0"/>
              </a:rPr>
              <a:t>Should not be construed as a Letter of Support for the PI. Should address only the items in the solicitation. </a:t>
            </a:r>
          </a:p>
          <a:p>
            <a:pPr marL="228600" lvl="1" indent="0">
              <a:buNone/>
            </a:pPr>
            <a:r>
              <a:rPr lang="en-US" sz="2000" b="1" dirty="0">
                <a:latin typeface="Proxima Nova" panose="02000506030000020004" pitchFamily="2" charset="0"/>
              </a:rPr>
              <a:t>OPTIONAL/CONDITIONAL DOCS</a:t>
            </a:r>
          </a:p>
          <a:p>
            <a:pPr lvl="1"/>
            <a:r>
              <a:rPr lang="en-US" sz="2000" dirty="0">
                <a:latin typeface="Proxima Nova" panose="02000506030000020004" pitchFamily="2" charset="0"/>
              </a:rPr>
              <a:t>Mentoring Plan (1 page)</a:t>
            </a:r>
          </a:p>
          <a:p>
            <a:pPr lvl="1"/>
            <a:r>
              <a:rPr lang="en-US" sz="2000" dirty="0">
                <a:latin typeface="Proxima Nova" panose="02000506030000020004" pitchFamily="2" charset="0"/>
              </a:rPr>
              <a:t>Letter(s) of Collaboration*</a:t>
            </a:r>
          </a:p>
          <a:p>
            <a:pPr lvl="1"/>
            <a:r>
              <a:rPr lang="en-US" sz="2000" dirty="0">
                <a:latin typeface="Proxima Nova" panose="02000506030000020004" pitchFamily="2" charset="0"/>
              </a:rPr>
              <a:t>PECASE </a:t>
            </a:r>
            <a:r>
              <a:rPr lang="en-US" sz="2000" dirty="0" err="1">
                <a:latin typeface="Proxima Nova" panose="02000506030000020004" pitchFamily="2" charset="0"/>
              </a:rPr>
              <a:t>Eligibilty</a:t>
            </a:r>
            <a:endParaRPr lang="en-US" sz="2000" dirty="0">
              <a:latin typeface="Proxima Nova" panose="02000506030000020004" pitchFamily="2" charset="0"/>
            </a:endParaRPr>
          </a:p>
          <a:p>
            <a:pPr lvl="1"/>
            <a:r>
              <a:rPr lang="en-US" sz="2000" dirty="0">
                <a:latin typeface="Proxima Nova" panose="02000506030000020004" pitchFamily="2" charset="0"/>
              </a:rPr>
              <a:t>Other Personnel Biographical Information (freeform)</a:t>
            </a:r>
          </a:p>
          <a:p>
            <a:pPr lvl="1"/>
            <a:endParaRPr lang="en-US" sz="2000" dirty="0">
              <a:latin typeface="Proxima Nova" panose="02000506030000020004" pitchFamily="2" charset="0"/>
            </a:endParaRPr>
          </a:p>
          <a:p>
            <a:pPr lvl="1"/>
            <a:endParaRPr lang="en-US" sz="2000" dirty="0">
              <a:latin typeface="Proxima Nova" panose="02000506030000020004" pitchFamily="2" charset="0"/>
            </a:endParaRPr>
          </a:p>
          <a:p>
            <a:pPr marL="228600" lvl="1" indent="0">
              <a:buNone/>
            </a:pPr>
            <a:r>
              <a:rPr lang="en-US" sz="2000" b="1" dirty="0">
                <a:latin typeface="Proxima Nova" panose="02000506030000020004" pitchFamily="2" charset="0"/>
              </a:rPr>
              <a:t>*Letters of recommendation for the PI or other letters of support for the project are </a:t>
            </a:r>
            <a:r>
              <a:rPr lang="en-US" sz="2000" b="1" i="1" dirty="0">
                <a:latin typeface="Proxima Nova" panose="02000506030000020004" pitchFamily="2" charset="0"/>
              </a:rPr>
              <a:t>not permitted.</a:t>
            </a:r>
            <a:endParaRPr lang="en-US" sz="2000" b="1" dirty="0">
              <a:latin typeface="Proxima Nova" panose="02000506030000020004" pitchFamily="2" charset="0"/>
            </a:endParaRPr>
          </a:p>
          <a:p>
            <a:pPr lvl="1"/>
            <a:endParaRPr lang="en-US" sz="2000" dirty="0">
              <a:highlight>
                <a:srgbClr val="FFFF00"/>
              </a:highlight>
              <a:latin typeface="Proxima Nova" panose="02000506030000020004" pitchFamily="2" charset="0"/>
            </a:endParaRPr>
          </a:p>
          <a:p>
            <a:pPr lvl="1"/>
            <a:endParaRPr lang="en-US" sz="2000" dirty="0">
              <a:effectLst/>
              <a:latin typeface="Proxima Nova" panose="02000506030000020004" pitchFamily="2" charset="0"/>
            </a:endParaRPr>
          </a:p>
        </p:txBody>
      </p:sp>
    </p:spTree>
    <p:extLst>
      <p:ext uri="{BB962C8B-B14F-4D97-AF65-F5344CB8AC3E}">
        <p14:creationId xmlns:p14="http://schemas.microsoft.com/office/powerpoint/2010/main" val="45060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8F907-4DED-607A-2EF9-1776EE25952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5C31F3-7541-6D35-4C9F-33B60B5FECE0}"/>
              </a:ext>
            </a:extLst>
          </p:cNvPr>
          <p:cNvSpPr>
            <a:spLocks noGrp="1"/>
          </p:cNvSpPr>
          <p:nvPr>
            <p:ph type="sldNum" sz="quarter" idx="10"/>
          </p:nvPr>
        </p:nvSpPr>
        <p:spPr/>
        <p:txBody>
          <a:bodyPr/>
          <a:lstStyle/>
          <a:p>
            <a:fld id="{BD17BDE9-F296-4D0D-A820-465FD5F88410}" type="slidenum">
              <a:rPr lang="en-US" smtClean="0"/>
              <a:pPr/>
              <a:t>6</a:t>
            </a:fld>
            <a:endParaRPr lang="en-US" dirty="0"/>
          </a:p>
        </p:txBody>
      </p:sp>
      <p:sp>
        <p:nvSpPr>
          <p:cNvPr id="4" name="Text Placeholder 3">
            <a:extLst>
              <a:ext uri="{FF2B5EF4-FFF2-40B4-BE49-F238E27FC236}">
                <a16:creationId xmlns:a16="http://schemas.microsoft.com/office/drawing/2014/main" id="{24756619-8B4D-49C7-D01D-69463C4A0017}"/>
              </a:ext>
            </a:extLst>
          </p:cNvPr>
          <p:cNvSpPr>
            <a:spLocks noGrp="1"/>
          </p:cNvSpPr>
          <p:nvPr>
            <p:ph type="body" sz="quarter" idx="19"/>
          </p:nvPr>
        </p:nvSpPr>
        <p:spPr/>
        <p:txBody>
          <a:bodyPr/>
          <a:lstStyle/>
          <a:p>
            <a:r>
              <a:rPr lang="en-US" dirty="0"/>
              <a:t>Office of Sponsored Programs &amp; Research</a:t>
            </a:r>
          </a:p>
        </p:txBody>
      </p:sp>
      <p:sp>
        <p:nvSpPr>
          <p:cNvPr id="3" name="Title 2">
            <a:extLst>
              <a:ext uri="{FF2B5EF4-FFF2-40B4-BE49-F238E27FC236}">
                <a16:creationId xmlns:a16="http://schemas.microsoft.com/office/drawing/2014/main" id="{A7DE2BF0-AB50-E4FC-ABE8-1B6294C06689}"/>
              </a:ext>
            </a:extLst>
          </p:cNvPr>
          <p:cNvSpPr>
            <a:spLocks noGrp="1"/>
          </p:cNvSpPr>
          <p:nvPr>
            <p:ph type="title"/>
          </p:nvPr>
        </p:nvSpPr>
        <p:spPr>
          <a:xfrm>
            <a:off x="1066800" y="525054"/>
            <a:ext cx="10058400" cy="585788"/>
          </a:xfrm>
        </p:spPr>
        <p:txBody>
          <a:bodyPr anchor="ctr">
            <a:normAutofit/>
          </a:bodyPr>
          <a:lstStyle/>
          <a:p>
            <a:r>
              <a:rPr lang="en-US" sz="2800" dirty="0"/>
              <a:t>Project Description: Goals and Objectives</a:t>
            </a:r>
          </a:p>
        </p:txBody>
      </p:sp>
      <p:pic>
        <p:nvPicPr>
          <p:cNvPr id="8" name="Picture Placeholder 7">
            <a:extLst>
              <a:ext uri="{FF2B5EF4-FFF2-40B4-BE49-F238E27FC236}">
                <a16:creationId xmlns:a16="http://schemas.microsoft.com/office/drawing/2014/main" id="{2726A5A8-B9C6-4850-BC68-252307CCEDBD}"/>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sp>
        <p:nvSpPr>
          <p:cNvPr id="10" name="Text Placeholder 4">
            <a:extLst>
              <a:ext uri="{FF2B5EF4-FFF2-40B4-BE49-F238E27FC236}">
                <a16:creationId xmlns:a16="http://schemas.microsoft.com/office/drawing/2014/main" id="{0B6096FE-F921-91A1-0BF7-973BE858A694}"/>
              </a:ext>
            </a:extLst>
          </p:cNvPr>
          <p:cNvSpPr>
            <a:spLocks noGrp="1"/>
          </p:cNvSpPr>
          <p:nvPr>
            <p:ph type="body" sz="quarter" idx="17"/>
          </p:nvPr>
        </p:nvSpPr>
        <p:spPr>
          <a:xfrm>
            <a:off x="1066799" y="1520825"/>
            <a:ext cx="9630697" cy="4358865"/>
          </a:xfrm>
        </p:spPr>
        <p:txBody>
          <a:bodyPr numCol="1">
            <a:normAutofit lnSpcReduction="10000"/>
          </a:bodyPr>
          <a:lstStyle/>
          <a:p>
            <a:r>
              <a:rPr lang="en-US" sz="2800" b="1" dirty="0"/>
              <a:t>Developing Project Objectives – Use the “Smart” Method: </a:t>
            </a:r>
          </a:p>
          <a:p>
            <a:endParaRPr lang="en-US" sz="2000" dirty="0"/>
          </a:p>
          <a:p>
            <a:r>
              <a:rPr lang="en-US" sz="2800" b="1" dirty="0"/>
              <a:t>S</a:t>
            </a:r>
            <a:r>
              <a:rPr lang="en-US" sz="2800" dirty="0"/>
              <a:t>pecific – be precise about what you hope to achieve</a:t>
            </a:r>
          </a:p>
          <a:p>
            <a:r>
              <a:rPr lang="en-US" sz="2800" b="1" dirty="0"/>
              <a:t>M</a:t>
            </a:r>
            <a:r>
              <a:rPr lang="en-US" sz="2800" dirty="0"/>
              <a:t>easurable – quantify your objectives</a:t>
            </a:r>
          </a:p>
          <a:p>
            <a:r>
              <a:rPr lang="en-US" sz="2800" b="1" dirty="0"/>
              <a:t>A</a:t>
            </a:r>
            <a:r>
              <a:rPr lang="en-US" sz="2800" dirty="0"/>
              <a:t>ttainable – are you attempting too much? Feasibility is VERY important to reviewers.</a:t>
            </a:r>
          </a:p>
          <a:p>
            <a:r>
              <a:rPr lang="en-US" sz="2800" b="1" dirty="0"/>
              <a:t>R</a:t>
            </a:r>
            <a:r>
              <a:rPr lang="en-US" sz="2800" dirty="0"/>
              <a:t>ealistic – are you both able and willing to work toward this objective? </a:t>
            </a:r>
          </a:p>
          <a:p>
            <a:r>
              <a:rPr lang="en-US" sz="2800" b="1" dirty="0"/>
              <a:t>T</a:t>
            </a:r>
            <a:r>
              <a:rPr lang="en-US" sz="2800" dirty="0"/>
              <a:t>imely – by when will the objectives be reached? </a:t>
            </a:r>
          </a:p>
          <a:p>
            <a:pPr lvl="1"/>
            <a:endParaRPr lang="en-US" dirty="0">
              <a:highlight>
                <a:srgbClr val="FFFF00"/>
              </a:highlight>
              <a:latin typeface="Proxima Nova" panose="02000506030000020004" pitchFamily="2" charset="0"/>
            </a:endParaRPr>
          </a:p>
          <a:p>
            <a:pPr lvl="1"/>
            <a:endParaRPr lang="en-US" dirty="0">
              <a:effectLst/>
              <a:latin typeface="Proxima Nova" panose="02000506030000020004" pitchFamily="2" charset="0"/>
            </a:endParaRPr>
          </a:p>
        </p:txBody>
      </p:sp>
    </p:spTree>
    <p:extLst>
      <p:ext uri="{BB962C8B-B14F-4D97-AF65-F5344CB8AC3E}">
        <p14:creationId xmlns:p14="http://schemas.microsoft.com/office/powerpoint/2010/main" val="70198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BEC7-8FC9-B6D8-4B82-943AE012C3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A5A2EA-1292-8D91-E9D1-DBC8D4F6972E}"/>
              </a:ext>
            </a:extLst>
          </p:cNvPr>
          <p:cNvSpPr>
            <a:spLocks noGrp="1"/>
          </p:cNvSpPr>
          <p:nvPr>
            <p:ph type="sldNum" sz="quarter" idx="10"/>
          </p:nvPr>
        </p:nvSpPr>
        <p:spPr/>
        <p:txBody>
          <a:bodyPr/>
          <a:lstStyle/>
          <a:p>
            <a:fld id="{BD17BDE9-F296-4D0D-A820-465FD5F88410}" type="slidenum">
              <a:rPr lang="en-US" smtClean="0"/>
              <a:pPr/>
              <a:t>7</a:t>
            </a:fld>
            <a:endParaRPr lang="en-US" dirty="0"/>
          </a:p>
        </p:txBody>
      </p:sp>
      <p:sp>
        <p:nvSpPr>
          <p:cNvPr id="4" name="Text Placeholder 3">
            <a:extLst>
              <a:ext uri="{FF2B5EF4-FFF2-40B4-BE49-F238E27FC236}">
                <a16:creationId xmlns:a16="http://schemas.microsoft.com/office/drawing/2014/main" id="{94982EF5-4FA8-224F-A390-7E7C9E271DAF}"/>
              </a:ext>
            </a:extLst>
          </p:cNvPr>
          <p:cNvSpPr>
            <a:spLocks noGrp="1"/>
          </p:cNvSpPr>
          <p:nvPr>
            <p:ph type="body" sz="quarter" idx="19"/>
          </p:nvPr>
        </p:nvSpPr>
        <p:spPr/>
        <p:txBody>
          <a:bodyPr/>
          <a:lstStyle/>
          <a:p>
            <a:r>
              <a:rPr lang="en-US" dirty="0"/>
              <a:t>Office of Sponsored Programs &amp; Research</a:t>
            </a:r>
          </a:p>
        </p:txBody>
      </p:sp>
      <p:sp>
        <p:nvSpPr>
          <p:cNvPr id="3" name="Title 2">
            <a:extLst>
              <a:ext uri="{FF2B5EF4-FFF2-40B4-BE49-F238E27FC236}">
                <a16:creationId xmlns:a16="http://schemas.microsoft.com/office/drawing/2014/main" id="{AAE3EEFC-D524-1A7F-172A-45D36F4BDB8D}"/>
              </a:ext>
            </a:extLst>
          </p:cNvPr>
          <p:cNvSpPr>
            <a:spLocks noGrp="1"/>
          </p:cNvSpPr>
          <p:nvPr>
            <p:ph type="title"/>
          </p:nvPr>
        </p:nvSpPr>
        <p:spPr>
          <a:xfrm>
            <a:off x="1168369" y="526719"/>
            <a:ext cx="10058400" cy="585788"/>
          </a:xfrm>
        </p:spPr>
        <p:txBody>
          <a:bodyPr anchor="ctr">
            <a:normAutofit/>
          </a:bodyPr>
          <a:lstStyle/>
          <a:p>
            <a:r>
              <a:rPr lang="en-US" sz="2800" dirty="0"/>
              <a:t>Writing Tips</a:t>
            </a:r>
          </a:p>
        </p:txBody>
      </p:sp>
      <p:pic>
        <p:nvPicPr>
          <p:cNvPr id="8" name="Picture Placeholder 7">
            <a:extLst>
              <a:ext uri="{FF2B5EF4-FFF2-40B4-BE49-F238E27FC236}">
                <a16:creationId xmlns:a16="http://schemas.microsoft.com/office/drawing/2014/main" id="{DC1FB71D-C513-4529-E88D-0281C9CABC70}"/>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sp>
        <p:nvSpPr>
          <p:cNvPr id="10" name="Text Placeholder 4">
            <a:extLst>
              <a:ext uri="{FF2B5EF4-FFF2-40B4-BE49-F238E27FC236}">
                <a16:creationId xmlns:a16="http://schemas.microsoft.com/office/drawing/2014/main" id="{AB117356-BE3D-9309-FE1F-FE226AFB430C}"/>
              </a:ext>
            </a:extLst>
          </p:cNvPr>
          <p:cNvSpPr>
            <a:spLocks noGrp="1"/>
          </p:cNvSpPr>
          <p:nvPr>
            <p:ph type="body" sz="quarter" idx="17"/>
          </p:nvPr>
        </p:nvSpPr>
        <p:spPr>
          <a:xfrm>
            <a:off x="1066799" y="1258529"/>
            <a:ext cx="9630697" cy="4621161"/>
          </a:xfrm>
        </p:spPr>
        <p:txBody>
          <a:bodyPr numCol="1">
            <a:normAutofit/>
          </a:bodyPr>
          <a:lstStyle/>
          <a:p>
            <a:pPr marL="342900" indent="-342900">
              <a:buFont typeface="Arial" panose="020B0604020202020204" pitchFamily="34" charset="0"/>
              <a:buChar char="•"/>
            </a:pPr>
            <a:r>
              <a:rPr lang="en-US" sz="2000" dirty="0"/>
              <a:t>Link your project to relevant literature and the larger institutional context (strategic plan)</a:t>
            </a:r>
          </a:p>
          <a:p>
            <a:pPr marL="342900" indent="-342900">
              <a:buFont typeface="Arial" panose="020B0604020202020204" pitchFamily="34" charset="0"/>
              <a:buChar char="•"/>
            </a:pPr>
            <a:r>
              <a:rPr lang="en-US" sz="2000" dirty="0"/>
              <a:t>Make your proposal reviewer friendly</a:t>
            </a:r>
          </a:p>
          <a:p>
            <a:pPr lvl="1"/>
            <a:r>
              <a:rPr lang="en-US" sz="2000" dirty="0"/>
              <a:t>Visually appealing—use italics, color, bold, tables, bullets, images to break up blocks of text and emphasize important points</a:t>
            </a:r>
          </a:p>
          <a:p>
            <a:pPr lvl="1"/>
            <a:r>
              <a:rPr lang="en-US" sz="2000" dirty="0"/>
              <a:t>Explicit organization and headers</a:t>
            </a:r>
          </a:p>
          <a:p>
            <a:pPr lvl="1"/>
            <a:r>
              <a:rPr lang="en-US" sz="2000" dirty="0"/>
              <a:t>Cross-reference, label, and number everything</a:t>
            </a:r>
          </a:p>
          <a:p>
            <a:pPr marL="342900" indent="-342900">
              <a:buFont typeface="Arial" panose="020B0604020202020204" pitchFamily="34" charset="0"/>
              <a:buChar char="•"/>
            </a:pPr>
            <a:r>
              <a:rPr lang="en-US" sz="2000" dirty="0"/>
              <a:t>Remember that the reviewer doesn’t know you or your institution</a:t>
            </a:r>
          </a:p>
          <a:p>
            <a:pPr marL="342900" indent="-342900">
              <a:buFont typeface="Arial" panose="020B0604020202020204" pitchFamily="34" charset="0"/>
              <a:buChar char="•"/>
            </a:pPr>
            <a:r>
              <a:rPr lang="en-US" sz="2000" dirty="0"/>
              <a:t>Write your support portions as you are developing your proposal during down times and when you’re stuck (often leads to brainstorms)</a:t>
            </a:r>
          </a:p>
          <a:p>
            <a:pPr lvl="1"/>
            <a:r>
              <a:rPr lang="en-US" sz="2000" dirty="0"/>
              <a:t>Data management plan, evaluation plan, personnel docs, etc.</a:t>
            </a:r>
          </a:p>
          <a:p>
            <a:pPr marL="342900" indent="-342900">
              <a:buFont typeface="Arial" panose="020B0604020202020204" pitchFamily="34" charset="0"/>
              <a:buChar char="•"/>
            </a:pPr>
            <a:r>
              <a:rPr lang="en-US" sz="2000" u="sng" dirty="0"/>
              <a:t>NO URLs within the Project Description!</a:t>
            </a:r>
            <a:endParaRPr lang="en-US" dirty="0">
              <a:effectLst/>
              <a:latin typeface="Proxima Nova" panose="02000506030000020004" pitchFamily="2" charset="0"/>
            </a:endParaRPr>
          </a:p>
        </p:txBody>
      </p:sp>
    </p:spTree>
    <p:extLst>
      <p:ext uri="{BB962C8B-B14F-4D97-AF65-F5344CB8AC3E}">
        <p14:creationId xmlns:p14="http://schemas.microsoft.com/office/powerpoint/2010/main" val="126854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7CB1-9317-61ED-688B-556C5DC460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D7269-E482-78B8-B66A-E7FEEFAAADF6}"/>
              </a:ext>
            </a:extLst>
          </p:cNvPr>
          <p:cNvSpPr>
            <a:spLocks noGrp="1"/>
          </p:cNvSpPr>
          <p:nvPr>
            <p:ph type="sldNum" sz="quarter" idx="10"/>
          </p:nvPr>
        </p:nvSpPr>
        <p:spPr/>
        <p:txBody>
          <a:bodyPr/>
          <a:lstStyle/>
          <a:p>
            <a:fld id="{BD17BDE9-F296-4D0D-A820-465FD5F88410}" type="slidenum">
              <a:rPr lang="en-US" smtClean="0"/>
              <a:pPr/>
              <a:t>8</a:t>
            </a:fld>
            <a:endParaRPr lang="en-US" dirty="0"/>
          </a:p>
        </p:txBody>
      </p:sp>
      <p:sp>
        <p:nvSpPr>
          <p:cNvPr id="4" name="Text Placeholder 3">
            <a:extLst>
              <a:ext uri="{FF2B5EF4-FFF2-40B4-BE49-F238E27FC236}">
                <a16:creationId xmlns:a16="http://schemas.microsoft.com/office/drawing/2014/main" id="{0FAFE16B-146B-7A7B-8CA1-B3CBCF484152}"/>
              </a:ext>
            </a:extLst>
          </p:cNvPr>
          <p:cNvSpPr>
            <a:spLocks noGrp="1"/>
          </p:cNvSpPr>
          <p:nvPr>
            <p:ph type="body" sz="quarter" idx="19"/>
          </p:nvPr>
        </p:nvSpPr>
        <p:spPr/>
        <p:txBody>
          <a:bodyPr/>
          <a:lstStyle/>
          <a:p>
            <a:r>
              <a:rPr lang="en-US" dirty="0"/>
              <a:t>Office of Sponsored Programs &amp; Research</a:t>
            </a:r>
          </a:p>
        </p:txBody>
      </p:sp>
      <p:sp>
        <p:nvSpPr>
          <p:cNvPr id="3" name="Title 2">
            <a:extLst>
              <a:ext uri="{FF2B5EF4-FFF2-40B4-BE49-F238E27FC236}">
                <a16:creationId xmlns:a16="http://schemas.microsoft.com/office/drawing/2014/main" id="{A926E905-D83F-7962-6586-4CECB222C3BB}"/>
              </a:ext>
            </a:extLst>
          </p:cNvPr>
          <p:cNvSpPr>
            <a:spLocks noGrp="1"/>
          </p:cNvSpPr>
          <p:nvPr>
            <p:ph type="title"/>
          </p:nvPr>
        </p:nvSpPr>
        <p:spPr>
          <a:xfrm>
            <a:off x="1168369" y="526719"/>
            <a:ext cx="10058400" cy="585788"/>
          </a:xfrm>
        </p:spPr>
        <p:txBody>
          <a:bodyPr anchor="ctr">
            <a:normAutofit/>
          </a:bodyPr>
          <a:lstStyle/>
          <a:p>
            <a:r>
              <a:rPr lang="en-US" sz="2800" dirty="0"/>
              <a:t>Budget and Budget Justification</a:t>
            </a:r>
          </a:p>
        </p:txBody>
      </p:sp>
      <p:pic>
        <p:nvPicPr>
          <p:cNvPr id="8" name="Picture Placeholder 7">
            <a:extLst>
              <a:ext uri="{FF2B5EF4-FFF2-40B4-BE49-F238E27FC236}">
                <a16:creationId xmlns:a16="http://schemas.microsoft.com/office/drawing/2014/main" id="{1E72220C-B026-986A-E6F5-83D3B1DCB66A}"/>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sp>
        <p:nvSpPr>
          <p:cNvPr id="10" name="Text Placeholder 4">
            <a:extLst>
              <a:ext uri="{FF2B5EF4-FFF2-40B4-BE49-F238E27FC236}">
                <a16:creationId xmlns:a16="http://schemas.microsoft.com/office/drawing/2014/main" id="{8FB047A0-6E79-94C1-7983-01465D208F11}"/>
              </a:ext>
            </a:extLst>
          </p:cNvPr>
          <p:cNvSpPr>
            <a:spLocks noGrp="1"/>
          </p:cNvSpPr>
          <p:nvPr>
            <p:ph type="body" sz="quarter" idx="17"/>
          </p:nvPr>
        </p:nvSpPr>
        <p:spPr>
          <a:xfrm>
            <a:off x="1168369" y="1297859"/>
            <a:ext cx="10058400" cy="4991814"/>
          </a:xfrm>
        </p:spPr>
        <p:txBody>
          <a:bodyPr numCol="1">
            <a:normAutofit fontScale="92500" lnSpcReduction="20000"/>
          </a:bodyPr>
          <a:lstStyle/>
          <a:p>
            <a:r>
              <a:rPr lang="en-US" b="1" dirty="0"/>
              <a:t>Essential that the budget aligns with the narrative</a:t>
            </a:r>
          </a:p>
          <a:p>
            <a:pPr lvl="1"/>
            <a:r>
              <a:rPr lang="en-US" sz="1800" dirty="0"/>
              <a:t>The budget justification should back-up the narrative (i.e., it should not be the first instance budget elements are mentioned). </a:t>
            </a:r>
          </a:p>
          <a:p>
            <a:pPr lvl="1"/>
            <a:r>
              <a:rPr lang="en-US" sz="1800" dirty="0"/>
              <a:t>Purpose is clarity and calculations, not in-depth explanation of how funds will be spent. </a:t>
            </a:r>
          </a:p>
          <a:p>
            <a:pPr lvl="1"/>
            <a:r>
              <a:rPr lang="en-US" sz="1800" dirty="0"/>
              <a:t>Projection with intention &amp; thoughtfulness</a:t>
            </a:r>
          </a:p>
          <a:p>
            <a:pPr marL="228600" lvl="1" indent="0">
              <a:buNone/>
            </a:pPr>
            <a:endParaRPr lang="en-US" sz="1800" dirty="0"/>
          </a:p>
          <a:p>
            <a:pPr algn="ctr"/>
            <a:r>
              <a:rPr lang="en-US" b="1" dirty="0"/>
              <a:t>Wish List: </a:t>
            </a:r>
            <a:r>
              <a:rPr lang="en-US" dirty="0"/>
              <a:t>OSPR wants to know everything you want and need for this project. </a:t>
            </a:r>
          </a:p>
          <a:p>
            <a:endParaRPr lang="en-US" dirty="0"/>
          </a:p>
          <a:p>
            <a:r>
              <a:rPr lang="en-US" dirty="0"/>
              <a:t>CAREER Awards for proposals to the </a:t>
            </a:r>
            <a:r>
              <a:rPr lang="en-US" b="1" dirty="0"/>
              <a:t>Directorate for Computer &amp; Information Science &amp; Engineering </a:t>
            </a:r>
            <a:r>
              <a:rPr lang="en-US" dirty="0"/>
              <a:t>are expected to support:</a:t>
            </a:r>
          </a:p>
          <a:p>
            <a:pPr marL="1028700" lvl="1" indent="-571500">
              <a:buFont typeface="Arial" panose="020B0604020202020204" pitchFamily="34" charset="0"/>
              <a:buChar char="•"/>
            </a:pPr>
            <a:r>
              <a:rPr lang="en-US" sz="1800" dirty="0"/>
              <a:t>One month of PI salary/year</a:t>
            </a:r>
          </a:p>
          <a:p>
            <a:pPr marL="1028700" lvl="1" indent="-571500">
              <a:buFont typeface="Arial" panose="020B0604020202020204" pitchFamily="34" charset="0"/>
              <a:buChar char="•"/>
            </a:pPr>
            <a:r>
              <a:rPr lang="en-US" sz="1800" dirty="0"/>
              <a:t>One graduate student/year</a:t>
            </a:r>
          </a:p>
          <a:p>
            <a:pPr marL="1028700" lvl="1" indent="-571500">
              <a:buFont typeface="Arial" panose="020B0604020202020204" pitchFamily="34" charset="0"/>
              <a:buChar char="•"/>
            </a:pPr>
            <a:r>
              <a:rPr lang="en-US" sz="1800" dirty="0"/>
              <a:t>Two trips/year</a:t>
            </a:r>
          </a:p>
          <a:p>
            <a:r>
              <a:rPr lang="en-US" dirty="0"/>
              <a:t>Before preparing a CAREER proposal, PIs are </a:t>
            </a:r>
            <a:r>
              <a:rPr lang="en-US" b="1" dirty="0"/>
              <a:t>strongly encouraged </a:t>
            </a:r>
            <a:r>
              <a:rPr lang="en-US" dirty="0"/>
              <a:t>to contact their disciplinary Program Officer or the </a:t>
            </a:r>
            <a:r>
              <a:rPr lang="en-US" dirty="0">
                <a:hlinkClick r:id="rId3"/>
              </a:rPr>
              <a:t>appropriate CAREER contact </a:t>
            </a:r>
            <a:r>
              <a:rPr lang="en-US" dirty="0"/>
              <a:t>to discuss budget requests for their proposed CAREER activities, and typical funding levels for their discipline. Many programs and Directorates prefer to make more awards by funding CAREER proposals closer to the minimum award size. Proposers should also review the </a:t>
            </a:r>
            <a:r>
              <a:rPr lang="en-US" dirty="0">
                <a:hlinkClick r:id="rId4"/>
              </a:rPr>
              <a:t>list of recent CAREER awards </a:t>
            </a:r>
            <a:r>
              <a:rPr lang="en-US" dirty="0"/>
              <a:t>made in their discipline for guidance on average award size.</a:t>
            </a:r>
          </a:p>
        </p:txBody>
      </p:sp>
    </p:spTree>
    <p:extLst>
      <p:ext uri="{BB962C8B-B14F-4D97-AF65-F5344CB8AC3E}">
        <p14:creationId xmlns:p14="http://schemas.microsoft.com/office/powerpoint/2010/main" val="297297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B240-1AD2-C7E1-08B9-48B95E8D5A2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F0C74E-EDFF-BE3A-D95E-B698BFE2F150}"/>
              </a:ext>
            </a:extLst>
          </p:cNvPr>
          <p:cNvSpPr>
            <a:spLocks noGrp="1"/>
          </p:cNvSpPr>
          <p:nvPr>
            <p:ph type="sldNum" sz="quarter" idx="10"/>
          </p:nvPr>
        </p:nvSpPr>
        <p:spPr/>
        <p:txBody>
          <a:bodyPr/>
          <a:lstStyle/>
          <a:p>
            <a:fld id="{BD17BDE9-F296-4D0D-A820-465FD5F88410}" type="slidenum">
              <a:rPr lang="en-US" smtClean="0"/>
              <a:pPr/>
              <a:t>9</a:t>
            </a:fld>
            <a:endParaRPr lang="en-US" dirty="0"/>
          </a:p>
        </p:txBody>
      </p:sp>
      <p:sp>
        <p:nvSpPr>
          <p:cNvPr id="4" name="Text Placeholder 3">
            <a:extLst>
              <a:ext uri="{FF2B5EF4-FFF2-40B4-BE49-F238E27FC236}">
                <a16:creationId xmlns:a16="http://schemas.microsoft.com/office/drawing/2014/main" id="{607EFDEA-B451-BA2F-32D2-98882D827B08}"/>
              </a:ext>
            </a:extLst>
          </p:cNvPr>
          <p:cNvSpPr>
            <a:spLocks noGrp="1"/>
          </p:cNvSpPr>
          <p:nvPr>
            <p:ph type="body" sz="quarter" idx="19"/>
          </p:nvPr>
        </p:nvSpPr>
        <p:spPr/>
        <p:txBody>
          <a:bodyPr/>
          <a:lstStyle/>
          <a:p>
            <a:r>
              <a:rPr lang="en-US" dirty="0"/>
              <a:t>Office of Sponsored Programs &amp; Research</a:t>
            </a:r>
          </a:p>
        </p:txBody>
      </p:sp>
      <p:pic>
        <p:nvPicPr>
          <p:cNvPr id="8" name="Picture Placeholder 7">
            <a:extLst>
              <a:ext uri="{FF2B5EF4-FFF2-40B4-BE49-F238E27FC236}">
                <a16:creationId xmlns:a16="http://schemas.microsoft.com/office/drawing/2014/main" id="{49C9A651-FC26-EA14-889C-1549C835B703}"/>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25152" b="25152"/>
          <a:stretch>
            <a:fillRect/>
          </a:stretch>
        </p:blipFill>
        <p:spPr/>
      </p:pic>
      <p:graphicFrame>
        <p:nvGraphicFramePr>
          <p:cNvPr id="6" name="Table 5">
            <a:extLst>
              <a:ext uri="{FF2B5EF4-FFF2-40B4-BE49-F238E27FC236}">
                <a16:creationId xmlns:a16="http://schemas.microsoft.com/office/drawing/2014/main" id="{DCA22608-907D-A062-1E9F-2D91413C49FA}"/>
              </a:ext>
            </a:extLst>
          </p:cNvPr>
          <p:cNvGraphicFramePr>
            <a:graphicFrameLocks noGrp="1"/>
          </p:cNvGraphicFramePr>
          <p:nvPr>
            <p:extLst>
              <p:ext uri="{D42A27DB-BD31-4B8C-83A1-F6EECF244321}">
                <p14:modId xmlns:p14="http://schemas.microsoft.com/office/powerpoint/2010/main" val="1138721772"/>
              </p:ext>
            </p:extLst>
          </p:nvPr>
        </p:nvGraphicFramePr>
        <p:xfrm>
          <a:off x="1875128" y="1436563"/>
          <a:ext cx="8028788" cy="4632960"/>
        </p:xfrm>
        <a:graphic>
          <a:graphicData uri="http://schemas.openxmlformats.org/drawingml/2006/table">
            <a:tbl>
              <a:tblPr firstRow="1" bandRow="1">
                <a:tableStyleId>{F2DE63D5-997A-4646-A377-4702673A728D}</a:tableStyleId>
              </a:tblPr>
              <a:tblGrid>
                <a:gridCol w="3700068">
                  <a:extLst>
                    <a:ext uri="{9D8B030D-6E8A-4147-A177-3AD203B41FA5}">
                      <a16:colId xmlns:a16="http://schemas.microsoft.com/office/drawing/2014/main" val="3651927681"/>
                    </a:ext>
                  </a:extLst>
                </a:gridCol>
                <a:gridCol w="4328720">
                  <a:extLst>
                    <a:ext uri="{9D8B030D-6E8A-4147-A177-3AD203B41FA5}">
                      <a16:colId xmlns:a16="http://schemas.microsoft.com/office/drawing/2014/main" val="3232868511"/>
                    </a:ext>
                  </a:extLst>
                </a:gridCol>
              </a:tblGrid>
              <a:tr h="443997">
                <a:tc>
                  <a:txBody>
                    <a:bodyPr/>
                    <a:lstStyle/>
                    <a:p>
                      <a:r>
                        <a:rPr lang="en-US" sz="2400" dirty="0"/>
                        <a:t>Faculty </a:t>
                      </a:r>
                    </a:p>
                  </a:txBody>
                  <a:tcPr>
                    <a:solidFill>
                      <a:schemeClr val="tx1"/>
                    </a:solidFill>
                  </a:tcPr>
                </a:tc>
                <a:tc>
                  <a:txBody>
                    <a:bodyPr/>
                    <a:lstStyle/>
                    <a:p>
                      <a:r>
                        <a:rPr lang="en-US" sz="2400" dirty="0"/>
                        <a:t>Non-Faculty</a:t>
                      </a:r>
                    </a:p>
                  </a:txBody>
                  <a:tcPr>
                    <a:solidFill>
                      <a:schemeClr val="tx1"/>
                    </a:solidFill>
                  </a:tcPr>
                </a:tc>
                <a:extLst>
                  <a:ext uri="{0D108BD9-81ED-4DB2-BD59-A6C34878D82A}">
                    <a16:rowId xmlns:a16="http://schemas.microsoft.com/office/drawing/2014/main" val="2538543665"/>
                  </a:ext>
                </a:extLst>
              </a:tr>
              <a:tr h="976792">
                <a:tc rowSpan="2">
                  <a:txBody>
                    <a:bodyPr/>
                    <a:lstStyle/>
                    <a:p>
                      <a:pPr marL="0" indent="0">
                        <a:buNone/>
                      </a:pPr>
                      <a:r>
                        <a:rPr lang="en-US" sz="2000" dirty="0"/>
                        <a:t>Summer/Supplemental Support </a:t>
                      </a:r>
                    </a:p>
                    <a:p>
                      <a:pPr marL="342900" indent="-342900">
                        <a:buFont typeface="Arial" panose="020B0604020202020204" pitchFamily="34" charset="0"/>
                        <a:buChar char="•"/>
                      </a:pPr>
                      <a:r>
                        <a:rPr lang="en-US" sz="2000" dirty="0"/>
                        <a:t>9-month faculty – 3-month limit</a:t>
                      </a:r>
                    </a:p>
                    <a:p>
                      <a:pPr marL="342900" indent="-342900">
                        <a:buFont typeface="Arial" panose="020B0604020202020204" pitchFamily="34" charset="0"/>
                        <a:buChar char="•"/>
                      </a:pPr>
                      <a:r>
                        <a:rPr lang="en-US" sz="2000" dirty="0"/>
                        <a:t>Based on percentage of effort</a:t>
                      </a:r>
                    </a:p>
                    <a:p>
                      <a:pPr marL="342900" indent="-342900">
                        <a:buFont typeface="Arial" panose="020B0604020202020204" pitchFamily="34" charset="0"/>
                        <a:buChar char="•"/>
                      </a:pPr>
                      <a:r>
                        <a:rPr lang="en-US" sz="2000" dirty="0"/>
                        <a:t>FICA – 8% </a:t>
                      </a:r>
                    </a:p>
                    <a:p>
                      <a:pPr marL="342900" indent="-342900">
                        <a:buFont typeface="Arial" panose="020B0604020202020204" pitchFamily="34" charset="0"/>
                        <a:buChar char="•"/>
                      </a:pPr>
                      <a:r>
                        <a:rPr lang="en-US" sz="2000" dirty="0"/>
                        <a:t>Funds go to faculty member</a:t>
                      </a: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pPr marL="0" indent="0">
                        <a:buNone/>
                      </a:pPr>
                      <a:r>
                        <a:rPr lang="en-US" sz="2000" dirty="0"/>
                        <a:t>Contingent I &amp; II</a:t>
                      </a:r>
                    </a:p>
                    <a:p>
                      <a:pPr marL="342900" indent="-342900">
                        <a:buFont typeface="Arial" panose="020B0604020202020204" pitchFamily="34" charset="0"/>
                        <a:buChar char="•"/>
                      </a:pPr>
                      <a:r>
                        <a:rPr lang="en-US" sz="2000" dirty="0"/>
                        <a:t>FICA – 8% </a:t>
                      </a:r>
                    </a:p>
                    <a:p>
                      <a:pPr marL="342900" indent="-342900">
                        <a:buFont typeface="Arial" panose="020B0604020202020204" pitchFamily="34" charset="0"/>
                        <a:buChar char="•"/>
                      </a:pPr>
                      <a:r>
                        <a:rPr lang="en-US" sz="2000" dirty="0"/>
                        <a:t>Fringe Benefits – 27%</a:t>
                      </a: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4937697"/>
                  </a:ext>
                </a:extLst>
              </a:tr>
              <a:tr h="1183991">
                <a:tc vMerge="1">
                  <a:txBody>
                    <a:bodyPr/>
                    <a:lstStyle/>
                    <a:p>
                      <a:endParaRPr lang="en-US" dirty="0"/>
                    </a:p>
                  </a:txBody>
                  <a:tcPr/>
                </a:tc>
                <a:tc>
                  <a:txBody>
                    <a:bodyPr/>
                    <a:lstStyle/>
                    <a:p>
                      <a:pPr marL="0" indent="0">
                        <a:buNone/>
                      </a:pPr>
                      <a:r>
                        <a:rPr lang="en-US" sz="2000" dirty="0"/>
                        <a:t>Hourly Students</a:t>
                      </a:r>
                    </a:p>
                    <a:p>
                      <a:pPr marL="342900" indent="-342900">
                        <a:buFont typeface="Arial" panose="020B0604020202020204" pitchFamily="34" charset="0"/>
                        <a:buChar char="•"/>
                      </a:pPr>
                      <a:r>
                        <a:rPr lang="en-US" sz="2000" dirty="0"/>
                        <a:t>Undergrads or Graduates</a:t>
                      </a:r>
                    </a:p>
                    <a:p>
                      <a:pPr marL="342900" indent="-342900">
                        <a:buFont typeface="Arial" panose="020B0604020202020204" pitchFamily="34" charset="0"/>
                        <a:buChar char="•"/>
                      </a:pPr>
                      <a:r>
                        <a:rPr lang="en-US" sz="2000" dirty="0"/>
                        <a:t>Hours, weeks, and hourly rate*</a:t>
                      </a:r>
                    </a:p>
                    <a:p>
                      <a:pPr marL="0" indent="0" algn="ctr">
                        <a:buFont typeface="Arial" panose="020B0604020202020204" pitchFamily="34" charset="0"/>
                        <a:buNone/>
                      </a:pPr>
                      <a:r>
                        <a:rPr lang="en-US" sz="1600" i="1" dirty="0"/>
                        <a:t>*</a:t>
                      </a:r>
                      <a:r>
                        <a:rPr lang="en-US" sz="1400" i="1" dirty="0"/>
                        <a:t>Discuss with your colleagues/department chair</a:t>
                      </a:r>
                      <a:endParaRPr lang="en-US" sz="200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65491"/>
                  </a:ext>
                </a:extLst>
              </a:tr>
              <a:tr h="1867236">
                <a:tc>
                  <a:txBody>
                    <a:bodyPr/>
                    <a:lstStyle/>
                    <a:p>
                      <a:pPr marL="0" indent="0">
                        <a:buNone/>
                      </a:pPr>
                      <a:r>
                        <a:rPr lang="en-US" sz="2000" dirty="0"/>
                        <a:t>Academic Effort/T-SAP</a:t>
                      </a:r>
                    </a:p>
                    <a:p>
                      <a:pPr marL="342900" indent="-342900">
                        <a:buFont typeface="Arial" panose="020B0604020202020204" pitchFamily="34" charset="0"/>
                        <a:buChar char="•"/>
                      </a:pPr>
                      <a:r>
                        <a:rPr lang="en-US" sz="2000" dirty="0"/>
                        <a:t>10% of 9-month contract salary </a:t>
                      </a:r>
                    </a:p>
                    <a:p>
                      <a:pPr marL="342900" indent="-342900">
                        <a:buFont typeface="Arial" panose="020B0604020202020204" pitchFamily="34" charset="0"/>
                        <a:buChar char="•"/>
                      </a:pPr>
                      <a:r>
                        <a:rPr lang="en-US" sz="2000" dirty="0"/>
                        <a:t>Fringe Benefits – 39% </a:t>
                      </a:r>
                    </a:p>
                    <a:p>
                      <a:pPr marL="342900" indent="-342900">
                        <a:buFont typeface="Arial" panose="020B0604020202020204" pitchFamily="34" charset="0"/>
                        <a:buChar char="•"/>
                      </a:pPr>
                      <a:r>
                        <a:rPr lang="en-US" sz="2000" dirty="0"/>
                        <a:t>Funds go back to department/college</a:t>
                      </a: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pPr marL="0" indent="0">
                        <a:buNone/>
                      </a:pPr>
                      <a:r>
                        <a:rPr lang="en-US" sz="2000" dirty="0"/>
                        <a:t>Graduate Assistantship Schedule</a:t>
                      </a:r>
                    </a:p>
                    <a:p>
                      <a:pPr marL="342900" indent="-342900">
                        <a:buFont typeface="Arial" panose="020B0604020202020204" pitchFamily="34" charset="0"/>
                        <a:buChar char="•"/>
                      </a:pPr>
                      <a:r>
                        <a:rPr lang="en-US" sz="2000" dirty="0"/>
                        <a:t>Full-time = 20 hours/week; 12 credits</a:t>
                      </a:r>
                    </a:p>
                    <a:p>
                      <a:pPr marL="342900" indent="-342900">
                        <a:buFont typeface="Arial" panose="020B0604020202020204" pitchFamily="34" charset="0"/>
                        <a:buChar char="•"/>
                      </a:pPr>
                      <a:r>
                        <a:rPr lang="en-US" sz="2000" dirty="0"/>
                        <a:t>Part-time = 10 hours/week; 6 credits</a:t>
                      </a: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67102615"/>
                  </a:ext>
                </a:extLst>
              </a:tr>
            </a:tbl>
          </a:graphicData>
        </a:graphic>
      </p:graphicFrame>
      <p:sp>
        <p:nvSpPr>
          <p:cNvPr id="12" name="Title 11">
            <a:extLst>
              <a:ext uri="{FF2B5EF4-FFF2-40B4-BE49-F238E27FC236}">
                <a16:creationId xmlns:a16="http://schemas.microsoft.com/office/drawing/2014/main" id="{5EA9DDE8-EBED-0CCA-536B-9C3CDAACC68B}"/>
              </a:ext>
            </a:extLst>
          </p:cNvPr>
          <p:cNvSpPr>
            <a:spLocks noGrp="1"/>
          </p:cNvSpPr>
          <p:nvPr>
            <p:ph type="title"/>
          </p:nvPr>
        </p:nvSpPr>
        <p:spPr>
          <a:xfrm>
            <a:off x="860322" y="644297"/>
            <a:ext cx="10058400" cy="585788"/>
          </a:xfrm>
        </p:spPr>
        <p:txBody>
          <a:bodyPr/>
          <a:lstStyle/>
          <a:p>
            <a:r>
              <a:rPr lang="en-US" dirty="0"/>
              <a:t>Personnel Costs</a:t>
            </a:r>
          </a:p>
        </p:txBody>
      </p:sp>
    </p:spTree>
    <p:extLst>
      <p:ext uri="{BB962C8B-B14F-4D97-AF65-F5344CB8AC3E}">
        <p14:creationId xmlns:p14="http://schemas.microsoft.com/office/powerpoint/2010/main" val="730135265"/>
      </p:ext>
    </p:extLst>
  </p:cSld>
  <p:clrMapOvr>
    <a:masterClrMapping/>
  </p:clrMapOvr>
</p:sld>
</file>

<file path=ppt/theme/theme1.xml><?xml version="1.0" encoding="utf-8"?>
<a:theme xmlns:a="http://schemas.openxmlformats.org/drawingml/2006/main" name="Titles - Ligh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s - Dark">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igh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Dark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Gold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4742</TotalTime>
  <Words>1562</Words>
  <Application>Microsoft Office PowerPoint</Application>
  <PresentationFormat>Widescreen</PresentationFormat>
  <Paragraphs>236</Paragraphs>
  <Slides>14</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Aptos</vt:lpstr>
      <vt:lpstr>Arial</vt:lpstr>
      <vt:lpstr>Kandal Book</vt:lpstr>
      <vt:lpstr>Proxima Nova</vt:lpstr>
      <vt:lpstr>Proxima Nova Black</vt:lpstr>
      <vt:lpstr>Proxima Nova Cond</vt:lpstr>
      <vt:lpstr>System Font Regular</vt:lpstr>
      <vt:lpstr>Wingdings</vt:lpstr>
      <vt:lpstr>Titles - Light</vt:lpstr>
      <vt:lpstr>Titles - Dark</vt:lpstr>
      <vt:lpstr>Light Slides</vt:lpstr>
      <vt:lpstr>Dark Slides</vt:lpstr>
      <vt:lpstr>Gold Slides</vt:lpstr>
      <vt:lpstr>NSF Faculty Early Career Development Program (CAREER)</vt:lpstr>
      <vt:lpstr>Overview</vt:lpstr>
      <vt:lpstr>Routing – Minimum One Week Ahead of Submission</vt:lpstr>
      <vt:lpstr>CAREER Timeline</vt:lpstr>
      <vt:lpstr>Proposal Components</vt:lpstr>
      <vt:lpstr>Project Description: Goals and Objectives</vt:lpstr>
      <vt:lpstr>Writing Tips</vt:lpstr>
      <vt:lpstr>Budget and Budget Justification</vt:lpstr>
      <vt:lpstr>Personnel Costs</vt:lpstr>
      <vt:lpstr>Non-Personnel Costs</vt:lpstr>
      <vt:lpstr>Current and Pending Support</vt:lpstr>
      <vt:lpstr>Presidential Early Career Award for Scientists and Engineers (PECASE)</vt:lpstr>
      <vt:lpstr>Required Trainings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dc:creator>
  <cp:lastModifiedBy>Nunan, Katherine</cp:lastModifiedBy>
  <cp:revision>68</cp:revision>
  <dcterms:created xsi:type="dcterms:W3CDTF">2024-04-24T12:22:32Z</dcterms:created>
  <dcterms:modified xsi:type="dcterms:W3CDTF">2026-03-10T19:38:10Z</dcterms:modified>
</cp:coreProperties>
</file>