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6" autoAdjust="0"/>
    <p:restoredTop sz="94619"/>
  </p:normalViewPr>
  <p:slideViewPr>
    <p:cSldViewPr snapToGrid="0" snapToObjects="1">
      <p:cViewPr varScale="1">
        <p:scale>
          <a:sx n="92" d="100"/>
          <a:sy n="92" d="100"/>
        </p:scale>
        <p:origin x="-1592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595D9-17D1-AE4E-9005-BF571A8655BD}" type="datetimeFigureOut">
              <a:rPr lang="en-US" smtClean="0"/>
              <a:t>4/2/19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766BF-9D8B-354E-B71F-7EBD9F63A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02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8766BF-9D8B-354E-B71F-7EBD9F63AB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94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081" y="6244982"/>
            <a:ext cx="2057400" cy="365125"/>
          </a:xfrm>
        </p:spPr>
        <p:txBody>
          <a:bodyPr/>
          <a:lstStyle/>
          <a:p>
            <a:fld id="{CCCCE547-CD5F-FE4E-9410-E8C301433F3D}" type="datetime1">
              <a:rPr lang="en-US" smtClean="0"/>
              <a:t>4/2/19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2300" y="6244982"/>
            <a:ext cx="2057400" cy="365125"/>
          </a:xfrm>
        </p:spPr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2B9A60BD-E078-425D-9F76-4CA77D0869D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35145" y="5530420"/>
            <a:ext cx="2819491" cy="112952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CD39C166-2D6D-4472-BD2A-84AC66866AC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962775" y="76200"/>
            <a:ext cx="2181225" cy="152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952500"/>
            <a:ext cx="7848600" cy="2557463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885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565031"/>
            <a:ext cx="2949178" cy="803030"/>
          </a:xfrm>
        </p:spPr>
        <p:txBody>
          <a:bodyPr anchor="b"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565031"/>
            <a:ext cx="4629150" cy="4296020"/>
          </a:xfrm>
          <a:noFill/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491154"/>
            <a:ext cx="2949178" cy="33778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75F8B-2A68-7348-8556-D6503424ED23}" type="datetime1">
              <a:rPr lang="en-US" smtClean="0"/>
              <a:t>4/2/19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35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CA4C-802C-2349-901A-DDF38BEE0FE1}" type="datetime1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29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5706" y="1652952"/>
            <a:ext cx="1971675" cy="4524010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652953"/>
            <a:ext cx="6164873" cy="45240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70E0-EA7A-584E-9A8C-36F848DD2E04}" type="datetime1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8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9B3D126-ADCC-4628-A588-FA24DA708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C124915-01B2-4BBC-9813-DF3AC26E1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70275-9735-8D48-A4F7-4B722041E22B}" type="datetime1">
              <a:rPr lang="en-US" smtClean="0"/>
              <a:t>4/2/19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4828612-6FFF-4267-889A-C3D668D9F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58B30C1-CE6B-417E-925A-806FF502E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68A2F-68F5-CB43-A185-DE86886D23B9}" type="datetime1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174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857B5-BC93-AE46-9517-7143CFC6EB83}" type="datetime1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49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C449-89B1-E242-97AB-AE36EF8508B9}" type="datetime1">
              <a:rPr lang="en-US" smtClean="0"/>
              <a:t>4/2/19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9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2046"/>
            <a:ext cx="7977279" cy="1115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67DF5-5C7D-0741-9DE4-1610A6ECD20B}" type="datetime1">
              <a:rPr lang="en-US" smtClean="0"/>
              <a:t>4/2/19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96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D08E-61A3-D343-9E65-14E7255CD38A}" type="datetime1">
              <a:rPr lang="en-US" smtClean="0"/>
              <a:t>4/2/19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0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92CE7-1FF8-7D4A-820B-CFF902F3610F}" type="datetime1">
              <a:rPr lang="en-US" smtClean="0"/>
              <a:t>4/2/19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4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65030"/>
            <a:ext cx="2949178" cy="973015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565030"/>
            <a:ext cx="4629150" cy="42960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637692"/>
            <a:ext cx="2949178" cy="32312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B0C5-E22B-F940-B369-6BB9609A4EDF}" type="datetime1">
              <a:rPr lang="en-US" smtClean="0"/>
              <a:t>4/2/19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919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g"/><Relationship Id="rId15" Type="http://schemas.openxmlformats.org/officeDocument/2006/relationships/image" Target="../media/image2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48604"/>
            <a:ext cx="6168520" cy="1243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112BD-5968-1F4D-B1E4-B6CB3D5BDAF2}" type="datetime1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77278-7687-3448-A6B0-227CFE0C97B6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36A77845-9B08-4D10-A9B0-E4FF1606A638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149493" y="676272"/>
            <a:ext cx="1822862" cy="615749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="" xmlns:a16="http://schemas.microsoft.com/office/drawing/2014/main" id="{35C3A0F0-3A48-4823-A266-96C78F015F2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tx1">
                <a:lumMod val="65000"/>
                <a:lumOff val="35000"/>
                <a:tint val="45000"/>
                <a:satMod val="400000"/>
              </a:schemeClr>
            </a:duotone>
            <a:alphaModFix amt="85000"/>
          </a:blip>
          <a:stretch>
            <a:fillRect/>
          </a:stretch>
        </p:blipFill>
        <p:spPr>
          <a:xfrm>
            <a:off x="6797170" y="338157"/>
            <a:ext cx="2845236" cy="992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95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Proxima Nova" panose="0200050603000002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Proxima Nova" panose="0200050603000002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Proxima Nova" panose="0200050603000002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Proxima Nova" panose="0200050603000002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Proxima Nova" panose="0200050603000002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Proxima Nova" panose="0200050603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2C4E5DC-F785-3C44-8D74-72C83B990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191" y="1338470"/>
            <a:ext cx="8335617" cy="202758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INSERT PROJECT TITLE</a:t>
            </a:r>
            <a:br>
              <a:rPr lang="en-US" dirty="0" smtClean="0"/>
            </a:br>
            <a:r>
              <a:rPr lang="en-US" sz="4400" dirty="0" smtClean="0"/>
              <a:t>EBTM 881 CAPSTONE PROJECT</a:t>
            </a:r>
            <a:endParaRPr lang="en-US" sz="4400" dirty="0"/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1103FB4D-68CC-6D49-9F8F-3A82CADE9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295651"/>
            <a:ext cx="9144000" cy="1655762"/>
          </a:xfrm>
        </p:spPr>
        <p:txBody>
          <a:bodyPr/>
          <a:lstStyle/>
          <a:p>
            <a:r>
              <a:rPr lang="en-US" dirty="0" smtClean="0"/>
              <a:t>INSERT YOUR NAME</a:t>
            </a:r>
          </a:p>
          <a:p>
            <a:r>
              <a:rPr lang="en-US" dirty="0" smtClean="0"/>
              <a:t>ADVISOR: INSERT HERE</a:t>
            </a:r>
          </a:p>
          <a:p>
            <a:r>
              <a:rPr lang="en-US" dirty="0" smtClean="0"/>
              <a:t>TERM (Ex. FALL 2019)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962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2D43E3-34C1-46DC-9731-4795FD4A0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48604"/>
            <a:ext cx="6315488" cy="1243418"/>
          </a:xfrm>
        </p:spPr>
        <p:txBody>
          <a:bodyPr/>
          <a:lstStyle/>
          <a:p>
            <a:r>
              <a:rPr lang="en-US" dirty="0" smtClean="0"/>
              <a:t>References &amp; Acknowledgements 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BF41078-F088-49B3-A1AF-878989F41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69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2D43E3-34C1-46DC-9731-4795FD4A0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 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BF41078-F088-49B3-A1AF-878989F41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Introduction / </a:t>
            </a:r>
            <a:r>
              <a:rPr lang="en-US" smtClean="0"/>
              <a:t>Problem Motivation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Problem Statement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Literature Review / Background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Data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Model / Analysis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Results / Recommendations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Conclusion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References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711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2D43E3-34C1-46DC-9731-4795FD4A0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48604"/>
            <a:ext cx="6315488" cy="1243418"/>
          </a:xfrm>
        </p:spPr>
        <p:txBody>
          <a:bodyPr/>
          <a:lstStyle/>
          <a:p>
            <a:r>
              <a:rPr lang="en-US" dirty="0" smtClean="0"/>
              <a:t>Introduction / Problem Motivation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BF41078-F088-49B3-A1AF-878989F41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this section of your 881 Capstone Report</a:t>
            </a:r>
          </a:p>
          <a:p>
            <a:r>
              <a:rPr lang="en-US" dirty="0" smtClean="0"/>
              <a:t>Add graphics to enhance understanding</a:t>
            </a:r>
          </a:p>
          <a:p>
            <a:r>
              <a:rPr lang="en-US" dirty="0" smtClean="0"/>
              <a:t>Try to keep content on slides brief, elaborate on content during your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864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2D43E3-34C1-46DC-9731-4795FD4A0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48604"/>
            <a:ext cx="6315488" cy="1243418"/>
          </a:xfrm>
        </p:spPr>
        <p:txBody>
          <a:bodyPr/>
          <a:lstStyle/>
          <a:p>
            <a:r>
              <a:rPr lang="en-US" dirty="0" smtClean="0"/>
              <a:t>Problem Statement 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CBF41078-F088-49B3-A1AF-878989F41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this section of your 881 Capstone Report</a:t>
            </a:r>
          </a:p>
          <a:p>
            <a:r>
              <a:rPr lang="en-US" dirty="0" smtClean="0"/>
              <a:t>Add graphics to enhance understanding</a:t>
            </a:r>
          </a:p>
          <a:p>
            <a:r>
              <a:rPr lang="en-US" dirty="0" smtClean="0"/>
              <a:t>Try to keep content on slides brief, elaborate on content during your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740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2D43E3-34C1-46DC-9731-4795FD4A0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48604"/>
            <a:ext cx="6315488" cy="1243418"/>
          </a:xfrm>
        </p:spPr>
        <p:txBody>
          <a:bodyPr/>
          <a:lstStyle/>
          <a:p>
            <a:r>
              <a:rPr lang="en-US" dirty="0" smtClean="0"/>
              <a:t>Literature Review / Background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CBF41078-F088-49B3-A1AF-878989F41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this section of your 881 Capstone Report</a:t>
            </a:r>
          </a:p>
          <a:p>
            <a:r>
              <a:rPr lang="en-US" dirty="0" smtClean="0"/>
              <a:t>Add graphics to enhance understanding</a:t>
            </a:r>
          </a:p>
          <a:p>
            <a:r>
              <a:rPr lang="en-US" dirty="0" smtClean="0"/>
              <a:t>Try to keep content on slides brief, elaborate on content during your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01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2D43E3-34C1-46DC-9731-4795FD4A0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48604"/>
            <a:ext cx="6315488" cy="1243418"/>
          </a:xfrm>
        </p:spPr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CBF41078-F088-49B3-A1AF-878989F41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this section of your 881 Capstone Report</a:t>
            </a:r>
          </a:p>
          <a:p>
            <a:r>
              <a:rPr lang="en-US" dirty="0" smtClean="0"/>
              <a:t>Add graphics to enhance understanding</a:t>
            </a:r>
          </a:p>
          <a:p>
            <a:r>
              <a:rPr lang="en-US" dirty="0" smtClean="0"/>
              <a:t>Try to keep content on slides brief, elaborate on content during your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610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2D43E3-34C1-46DC-9731-4795FD4A0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48604"/>
            <a:ext cx="6315488" cy="1243418"/>
          </a:xfrm>
        </p:spPr>
        <p:txBody>
          <a:bodyPr/>
          <a:lstStyle/>
          <a:p>
            <a:r>
              <a:rPr lang="en-US" dirty="0" smtClean="0"/>
              <a:t>Model / Analysis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CBF41078-F088-49B3-A1AF-878989F41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this section of your 881 Capstone Report</a:t>
            </a:r>
          </a:p>
          <a:p>
            <a:r>
              <a:rPr lang="en-US" dirty="0" smtClean="0"/>
              <a:t>Add graphics to enhance understanding</a:t>
            </a:r>
          </a:p>
          <a:p>
            <a:r>
              <a:rPr lang="en-US" dirty="0" smtClean="0"/>
              <a:t>Try to keep content on slides brief, elaborate on content during your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60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2D43E3-34C1-46DC-9731-4795FD4A0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48604"/>
            <a:ext cx="6315488" cy="1243418"/>
          </a:xfrm>
        </p:spPr>
        <p:txBody>
          <a:bodyPr/>
          <a:lstStyle/>
          <a:p>
            <a:r>
              <a:rPr lang="en-US" dirty="0" smtClean="0"/>
              <a:t>Results &amp; Recommendations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CBF41078-F088-49B3-A1AF-878989F41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this section of your 881 Capstone Report</a:t>
            </a:r>
          </a:p>
          <a:p>
            <a:r>
              <a:rPr lang="en-US" dirty="0" smtClean="0"/>
              <a:t>Add graphics to enhance understanding</a:t>
            </a:r>
          </a:p>
          <a:p>
            <a:r>
              <a:rPr lang="en-US" dirty="0" smtClean="0"/>
              <a:t>Try to keep content on slides brief, elaborate on content during your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281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2D43E3-34C1-46DC-9731-4795FD4A0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48604"/>
            <a:ext cx="6315488" cy="1243418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CBF41078-F088-49B3-A1AF-878989F41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this section of your 881 Capstone Report</a:t>
            </a:r>
          </a:p>
          <a:p>
            <a:r>
              <a:rPr lang="en-US" dirty="0" smtClean="0"/>
              <a:t>Add graphics to enhance understanding</a:t>
            </a:r>
          </a:p>
          <a:p>
            <a:r>
              <a:rPr lang="en-US" dirty="0" smtClean="0"/>
              <a:t>Try to keep content on slides brief, elaborate on content during your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6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owson">
      <a:dk1>
        <a:srgbClr val="000000"/>
      </a:dk1>
      <a:lt1>
        <a:srgbClr val="FFFFFF"/>
      </a:lt1>
      <a:dk2>
        <a:srgbClr val="44546A"/>
      </a:dk2>
      <a:lt2>
        <a:srgbClr val="DDDDDD"/>
      </a:lt2>
      <a:accent1>
        <a:srgbClr val="FFBB00"/>
      </a:accent1>
      <a:accent2>
        <a:srgbClr val="DDDDDD"/>
      </a:accent2>
      <a:accent3>
        <a:srgbClr val="3C3C3C"/>
      </a:accent3>
      <a:accent4>
        <a:srgbClr val="FFC000"/>
      </a:accent4>
      <a:accent5>
        <a:srgbClr val="CC9900"/>
      </a:accent5>
      <a:accent6>
        <a:srgbClr val="70AD47"/>
      </a:accent6>
      <a:hlink>
        <a:srgbClr val="CC9900"/>
      </a:hlink>
      <a:folHlink>
        <a:srgbClr val="DDDDDD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U Charcoal.potx" id="{A10D2970-A675-42FF-86BD-60022CDB6C3D}" vid="{F0B54EFA-268C-40FD-8803-C3E6751DCD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TUPPT-Graphite-43</Template>
  <TotalTime>93</TotalTime>
  <Words>253</Words>
  <Application>Microsoft Macintosh PowerPoint</Application>
  <PresentationFormat>On-screen Show (4:3)</PresentationFormat>
  <Paragraphs>44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INSERT PROJECT TITLE EBTM 881 CAPSTONE PROJECT</vt:lpstr>
      <vt:lpstr>Table of Contents </vt:lpstr>
      <vt:lpstr>Introduction / Problem Motivation</vt:lpstr>
      <vt:lpstr>Problem Statement </vt:lpstr>
      <vt:lpstr>Literature Review / Background</vt:lpstr>
      <vt:lpstr>Data</vt:lpstr>
      <vt:lpstr>Model / Analysis</vt:lpstr>
      <vt:lpstr>Results &amp; Recommendations</vt:lpstr>
      <vt:lpstr>Conclusion</vt:lpstr>
      <vt:lpstr>References &amp; Acknowledgements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rakshitha rao</dc:creator>
  <cp:lastModifiedBy>Natalie Scala</cp:lastModifiedBy>
  <cp:revision>11</cp:revision>
  <dcterms:created xsi:type="dcterms:W3CDTF">2019-03-14T01:12:25Z</dcterms:created>
  <dcterms:modified xsi:type="dcterms:W3CDTF">2019-04-02T20:15:51Z</dcterms:modified>
</cp:coreProperties>
</file>