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359" r:id="rId4"/>
    <p:sldId id="347" r:id="rId5"/>
    <p:sldId id="259" r:id="rId6"/>
    <p:sldId id="340" r:id="rId7"/>
    <p:sldId id="362" r:id="rId8"/>
    <p:sldId id="368" r:id="rId9"/>
    <p:sldId id="363" r:id="rId10"/>
    <p:sldId id="364" r:id="rId11"/>
    <p:sldId id="370" r:id="rId12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0236" autoAdjust="0"/>
  </p:normalViewPr>
  <p:slideViewPr>
    <p:cSldViewPr>
      <p:cViewPr>
        <p:scale>
          <a:sx n="90" d="100"/>
          <a:sy n="90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424" y="-112"/>
      </p:cViewPr>
      <p:guideLst>
        <p:guide orient="horz" pos="2932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8EA6F-5BBB-4825-A395-733D607F3473}" type="doc">
      <dgm:prSet loTypeId="urn:microsoft.com/office/officeart/2005/8/layout/equation1" loCatId="process" qsTypeId="urn:microsoft.com/office/officeart/2005/8/quickstyle/3d2" qsCatId="3D" csTypeId="urn:microsoft.com/office/officeart/2005/8/colors/colorful1#7" csCatId="colorful" phldr="1"/>
      <dgm:spPr/>
    </dgm:pt>
    <dgm:pt modelId="{937A8AC9-807C-4F74-AA52-0E09BD9F7B3F}">
      <dgm:prSet phldrT="[Text]" custT="1"/>
      <dgm:spPr/>
      <dgm:t>
        <a:bodyPr/>
        <a:lstStyle/>
        <a:p>
          <a:r>
            <a:rPr lang="en-US" sz="3200" b="1" dirty="0" smtClean="0"/>
            <a:t>Professional Practice</a:t>
          </a:r>
        </a:p>
        <a:p>
          <a:r>
            <a:rPr lang="en-US" sz="3200" b="1" dirty="0" smtClean="0"/>
            <a:t>50%</a:t>
          </a:r>
          <a:endParaRPr lang="en-US" sz="3200" b="1" dirty="0"/>
        </a:p>
      </dgm:t>
    </dgm:pt>
    <dgm:pt modelId="{95573D15-97ED-4B81-812F-549FE7E26778}" type="parTrans" cxnId="{91EFE70F-AC3B-4511-9006-3FD549B74FA0}">
      <dgm:prSet/>
      <dgm:spPr/>
      <dgm:t>
        <a:bodyPr/>
        <a:lstStyle/>
        <a:p>
          <a:endParaRPr lang="en-US" sz="1800"/>
        </a:p>
      </dgm:t>
    </dgm:pt>
    <dgm:pt modelId="{85C0E363-BA79-4683-812B-F4C1012767D9}" type="sibTrans" cxnId="{91EFE70F-AC3B-4511-9006-3FD549B74FA0}">
      <dgm:prSet custT="1"/>
      <dgm:spPr/>
      <dgm:t>
        <a:bodyPr/>
        <a:lstStyle/>
        <a:p>
          <a:endParaRPr lang="en-US" sz="1400" dirty="0"/>
        </a:p>
      </dgm:t>
    </dgm:pt>
    <dgm:pt modelId="{2FE5607A-E277-44C7-9124-417A9C738997}">
      <dgm:prSet phldrT="[Text]" custT="1"/>
      <dgm:spPr/>
      <dgm:t>
        <a:bodyPr/>
        <a:lstStyle/>
        <a:p>
          <a:r>
            <a:rPr lang="en-US" sz="3200" b="1" dirty="0" smtClean="0"/>
            <a:t>Student Growth</a:t>
          </a:r>
        </a:p>
        <a:p>
          <a:r>
            <a:rPr lang="en-US" sz="3200" b="1" dirty="0" smtClean="0"/>
            <a:t>50%</a:t>
          </a:r>
          <a:endParaRPr lang="en-US" sz="3200" b="1" dirty="0"/>
        </a:p>
      </dgm:t>
    </dgm:pt>
    <dgm:pt modelId="{5AD5BB5D-9E38-4B3F-8556-6869E9C6DABC}" type="parTrans" cxnId="{6FA71032-413D-423D-9AFE-A07959F862A5}">
      <dgm:prSet/>
      <dgm:spPr/>
      <dgm:t>
        <a:bodyPr/>
        <a:lstStyle/>
        <a:p>
          <a:endParaRPr lang="en-US" sz="1800"/>
        </a:p>
      </dgm:t>
    </dgm:pt>
    <dgm:pt modelId="{B1B523CB-41F4-4030-8935-76901DFF5EA5}" type="sibTrans" cxnId="{6FA71032-413D-423D-9AFE-A07959F862A5}">
      <dgm:prSet custT="1"/>
      <dgm:spPr/>
      <dgm:t>
        <a:bodyPr/>
        <a:lstStyle/>
        <a:p>
          <a:endParaRPr lang="en-US" sz="1400" dirty="0"/>
        </a:p>
      </dgm:t>
    </dgm:pt>
    <dgm:pt modelId="{95A51BB8-73D6-44A9-B77B-C518A90E3014}">
      <dgm:prSet phldrT="[Text]" custT="1"/>
      <dgm:spPr/>
      <dgm:t>
        <a:bodyPr/>
        <a:lstStyle/>
        <a:p>
          <a:r>
            <a:rPr lang="en-US" sz="3200" b="1" dirty="0" smtClean="0"/>
            <a:t>MSDE Educator Evaluation </a:t>
          </a:r>
          <a:r>
            <a:rPr lang="en-US" sz="2400" b="1" dirty="0" smtClean="0"/>
            <a:t>Requirements</a:t>
          </a:r>
          <a:endParaRPr lang="en-US" sz="3200" b="1" dirty="0"/>
        </a:p>
      </dgm:t>
    </dgm:pt>
    <dgm:pt modelId="{CB9C1BE8-AF22-4F8F-B304-14AE6E0A2109}" type="parTrans" cxnId="{A87FD7FA-2CE7-4210-B72D-9353B655CFC9}">
      <dgm:prSet/>
      <dgm:spPr/>
      <dgm:t>
        <a:bodyPr/>
        <a:lstStyle/>
        <a:p>
          <a:endParaRPr lang="en-US" sz="1800"/>
        </a:p>
      </dgm:t>
    </dgm:pt>
    <dgm:pt modelId="{8C6C6CF1-6F25-487B-8C46-B7F35F3B2D51}" type="sibTrans" cxnId="{A87FD7FA-2CE7-4210-B72D-9353B655CFC9}">
      <dgm:prSet/>
      <dgm:spPr/>
      <dgm:t>
        <a:bodyPr/>
        <a:lstStyle/>
        <a:p>
          <a:endParaRPr lang="en-US" sz="1800"/>
        </a:p>
      </dgm:t>
    </dgm:pt>
    <dgm:pt modelId="{1ECD04E6-B6F0-4015-86DC-509684AE192F}" type="pres">
      <dgm:prSet presAssocID="{1798EA6F-5BBB-4825-A395-733D607F3473}" presName="linearFlow" presStyleCnt="0">
        <dgm:presLayoutVars>
          <dgm:dir/>
          <dgm:resizeHandles val="exact"/>
        </dgm:presLayoutVars>
      </dgm:prSet>
      <dgm:spPr/>
    </dgm:pt>
    <dgm:pt modelId="{0A165962-E9F6-497C-812B-4B667BD3AA52}" type="pres">
      <dgm:prSet presAssocID="{937A8AC9-807C-4F74-AA52-0E09BD9F7B3F}" presName="node" presStyleLbl="node1" presStyleIdx="0" presStyleCnt="3" custScaleX="634189" custScaleY="570120" custLinFactNeighborX="-643" custLinFactNeighborY="7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8A63B-4630-4272-8CD8-BE0B3C356CD1}" type="pres">
      <dgm:prSet presAssocID="{85C0E363-BA79-4683-812B-F4C1012767D9}" presName="spacerL" presStyleCnt="0"/>
      <dgm:spPr/>
    </dgm:pt>
    <dgm:pt modelId="{E888DEA9-67C0-4EBC-A54D-49E2F51DE5F4}" type="pres">
      <dgm:prSet presAssocID="{85C0E363-BA79-4683-812B-F4C1012767D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074CB34-15F1-4129-9352-1BA79367F460}" type="pres">
      <dgm:prSet presAssocID="{85C0E363-BA79-4683-812B-F4C1012767D9}" presName="spacerR" presStyleCnt="0"/>
      <dgm:spPr/>
    </dgm:pt>
    <dgm:pt modelId="{C90AB50A-7C93-415C-AE42-7CF1AE500884}" type="pres">
      <dgm:prSet presAssocID="{2FE5607A-E277-44C7-9124-417A9C738997}" presName="node" presStyleLbl="node1" presStyleIdx="1" presStyleCnt="3" custScaleX="484336" custScaleY="570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79994-9166-48AC-B7B4-E3D54C2C71B3}" type="pres">
      <dgm:prSet presAssocID="{B1B523CB-41F4-4030-8935-76901DFF5EA5}" presName="spacerL" presStyleCnt="0"/>
      <dgm:spPr/>
    </dgm:pt>
    <dgm:pt modelId="{EB3E9956-7CFE-4723-BF85-B3A1DEB8240A}" type="pres">
      <dgm:prSet presAssocID="{B1B523CB-41F4-4030-8935-76901DFF5E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8143A1-D8E8-451C-967C-B9BA9F26811C}" type="pres">
      <dgm:prSet presAssocID="{B1B523CB-41F4-4030-8935-76901DFF5EA5}" presName="spacerR" presStyleCnt="0"/>
      <dgm:spPr/>
    </dgm:pt>
    <dgm:pt modelId="{80F3EDA0-7807-4064-A578-8EF3C084833A}" type="pres">
      <dgm:prSet presAssocID="{95A51BB8-73D6-44A9-B77B-C518A90E3014}" presName="node" presStyleLbl="node1" presStyleIdx="2" presStyleCnt="3" custScaleX="543221" custScaleY="570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065B4-F502-4851-97F8-DAB6089DC5FE}" type="presOf" srcId="{95A51BB8-73D6-44A9-B77B-C518A90E3014}" destId="{80F3EDA0-7807-4064-A578-8EF3C084833A}" srcOrd="0" destOrd="0" presId="urn:microsoft.com/office/officeart/2005/8/layout/equation1"/>
    <dgm:cxn modelId="{24DBFCB1-D0D4-482B-B91B-2476DD400045}" type="presOf" srcId="{1798EA6F-5BBB-4825-A395-733D607F3473}" destId="{1ECD04E6-B6F0-4015-86DC-509684AE192F}" srcOrd="0" destOrd="0" presId="urn:microsoft.com/office/officeart/2005/8/layout/equation1"/>
    <dgm:cxn modelId="{91EFE70F-AC3B-4511-9006-3FD549B74FA0}" srcId="{1798EA6F-5BBB-4825-A395-733D607F3473}" destId="{937A8AC9-807C-4F74-AA52-0E09BD9F7B3F}" srcOrd="0" destOrd="0" parTransId="{95573D15-97ED-4B81-812F-549FE7E26778}" sibTransId="{85C0E363-BA79-4683-812B-F4C1012767D9}"/>
    <dgm:cxn modelId="{3E13FE66-6544-43C7-BACD-8AE6419525C1}" type="presOf" srcId="{85C0E363-BA79-4683-812B-F4C1012767D9}" destId="{E888DEA9-67C0-4EBC-A54D-49E2F51DE5F4}" srcOrd="0" destOrd="0" presId="urn:microsoft.com/office/officeart/2005/8/layout/equation1"/>
    <dgm:cxn modelId="{E6AB144C-2526-421E-9574-CEB5789BB918}" type="presOf" srcId="{B1B523CB-41F4-4030-8935-76901DFF5EA5}" destId="{EB3E9956-7CFE-4723-BF85-B3A1DEB8240A}" srcOrd="0" destOrd="0" presId="urn:microsoft.com/office/officeart/2005/8/layout/equation1"/>
    <dgm:cxn modelId="{A87FD7FA-2CE7-4210-B72D-9353B655CFC9}" srcId="{1798EA6F-5BBB-4825-A395-733D607F3473}" destId="{95A51BB8-73D6-44A9-B77B-C518A90E3014}" srcOrd="2" destOrd="0" parTransId="{CB9C1BE8-AF22-4F8F-B304-14AE6E0A2109}" sibTransId="{8C6C6CF1-6F25-487B-8C46-B7F35F3B2D51}"/>
    <dgm:cxn modelId="{8906155C-64A6-452B-88FF-1088D5B4B4C2}" type="presOf" srcId="{937A8AC9-807C-4F74-AA52-0E09BD9F7B3F}" destId="{0A165962-E9F6-497C-812B-4B667BD3AA52}" srcOrd="0" destOrd="0" presId="urn:microsoft.com/office/officeart/2005/8/layout/equation1"/>
    <dgm:cxn modelId="{634E7588-1819-4A63-95E7-48B0575EB661}" type="presOf" srcId="{2FE5607A-E277-44C7-9124-417A9C738997}" destId="{C90AB50A-7C93-415C-AE42-7CF1AE500884}" srcOrd="0" destOrd="0" presId="urn:microsoft.com/office/officeart/2005/8/layout/equation1"/>
    <dgm:cxn modelId="{6FA71032-413D-423D-9AFE-A07959F862A5}" srcId="{1798EA6F-5BBB-4825-A395-733D607F3473}" destId="{2FE5607A-E277-44C7-9124-417A9C738997}" srcOrd="1" destOrd="0" parTransId="{5AD5BB5D-9E38-4B3F-8556-6869E9C6DABC}" sibTransId="{B1B523CB-41F4-4030-8935-76901DFF5EA5}"/>
    <dgm:cxn modelId="{3A7FF9AA-AE0A-4CC6-83A8-7B129F57DA07}" type="presParOf" srcId="{1ECD04E6-B6F0-4015-86DC-509684AE192F}" destId="{0A165962-E9F6-497C-812B-4B667BD3AA52}" srcOrd="0" destOrd="0" presId="urn:microsoft.com/office/officeart/2005/8/layout/equation1"/>
    <dgm:cxn modelId="{E1019701-4A58-4C8C-9427-6FD7CED2EEF9}" type="presParOf" srcId="{1ECD04E6-B6F0-4015-86DC-509684AE192F}" destId="{4AE8A63B-4630-4272-8CD8-BE0B3C356CD1}" srcOrd="1" destOrd="0" presId="urn:microsoft.com/office/officeart/2005/8/layout/equation1"/>
    <dgm:cxn modelId="{D81A4C65-E188-49DB-AF38-84189F3BA37C}" type="presParOf" srcId="{1ECD04E6-B6F0-4015-86DC-509684AE192F}" destId="{E888DEA9-67C0-4EBC-A54D-49E2F51DE5F4}" srcOrd="2" destOrd="0" presId="urn:microsoft.com/office/officeart/2005/8/layout/equation1"/>
    <dgm:cxn modelId="{23AD6E09-A845-4525-B502-807CD3CB4FD0}" type="presParOf" srcId="{1ECD04E6-B6F0-4015-86DC-509684AE192F}" destId="{A074CB34-15F1-4129-9352-1BA79367F460}" srcOrd="3" destOrd="0" presId="urn:microsoft.com/office/officeart/2005/8/layout/equation1"/>
    <dgm:cxn modelId="{36D1977B-504F-4B74-8E38-B51A98F18348}" type="presParOf" srcId="{1ECD04E6-B6F0-4015-86DC-509684AE192F}" destId="{C90AB50A-7C93-415C-AE42-7CF1AE500884}" srcOrd="4" destOrd="0" presId="urn:microsoft.com/office/officeart/2005/8/layout/equation1"/>
    <dgm:cxn modelId="{52DDA17C-559F-434D-8BBC-41BC5A0DC43E}" type="presParOf" srcId="{1ECD04E6-B6F0-4015-86DC-509684AE192F}" destId="{AA679994-9166-48AC-B7B4-E3D54C2C71B3}" srcOrd="5" destOrd="0" presId="urn:microsoft.com/office/officeart/2005/8/layout/equation1"/>
    <dgm:cxn modelId="{87F131FB-E1F4-4D2E-9E6C-8BA7D3B568DD}" type="presParOf" srcId="{1ECD04E6-B6F0-4015-86DC-509684AE192F}" destId="{EB3E9956-7CFE-4723-BF85-B3A1DEB8240A}" srcOrd="6" destOrd="0" presId="urn:microsoft.com/office/officeart/2005/8/layout/equation1"/>
    <dgm:cxn modelId="{C3967019-619F-4211-B9E0-831FA0D22F8F}" type="presParOf" srcId="{1ECD04E6-B6F0-4015-86DC-509684AE192F}" destId="{F28143A1-D8E8-451C-967C-B9BA9F26811C}" srcOrd="7" destOrd="0" presId="urn:microsoft.com/office/officeart/2005/8/layout/equation1"/>
    <dgm:cxn modelId="{00BE58DE-8CD8-4338-AC97-0535F666608F}" type="presParOf" srcId="{1ECD04E6-B6F0-4015-86DC-509684AE192F}" destId="{80F3EDA0-7807-4064-A578-8EF3C084833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1499B-4882-41F6-AF09-6574B19854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E9292-54E2-4781-8B13-3CCCFCF7DD59}">
      <dgm:prSet phldrT="[Text]" custT="1"/>
      <dgm:spPr/>
      <dgm:t>
        <a:bodyPr/>
        <a:lstStyle/>
        <a:p>
          <a:r>
            <a:rPr lang="en-US" sz="2100" i="1" dirty="0" smtClean="0"/>
            <a:t>…</a:t>
          </a:r>
          <a:r>
            <a:rPr lang="en-US" sz="2400" i="1" dirty="0" smtClean="0"/>
            <a:t>an instructional goal… for specific students…for a specific time interval</a:t>
          </a:r>
          <a:endParaRPr lang="en-US" sz="2100" i="1" dirty="0"/>
        </a:p>
      </dgm:t>
    </dgm:pt>
    <dgm:pt modelId="{49A17EC1-19B4-4B5C-BDB1-11C4A4235775}" type="parTrans" cxnId="{9C5AEB8B-5795-40A3-88E8-2B7ACE87F92D}">
      <dgm:prSet/>
      <dgm:spPr/>
      <dgm:t>
        <a:bodyPr/>
        <a:lstStyle/>
        <a:p>
          <a:endParaRPr lang="en-US"/>
        </a:p>
      </dgm:t>
    </dgm:pt>
    <dgm:pt modelId="{D4B81424-98E3-4BCE-9B62-9529A52081F7}" type="sibTrans" cxnId="{9C5AEB8B-5795-40A3-88E8-2B7ACE87F92D}">
      <dgm:prSet/>
      <dgm:spPr/>
      <dgm:t>
        <a:bodyPr/>
        <a:lstStyle/>
        <a:p>
          <a:endParaRPr lang="en-US"/>
        </a:p>
      </dgm:t>
    </dgm:pt>
    <dgm:pt modelId="{8155A8B2-C50C-4106-B93E-E8BE0B92DE3E}">
      <dgm:prSet phldrT="[Text]"/>
      <dgm:spPr/>
      <dgm:t>
        <a:bodyPr/>
        <a:lstStyle/>
        <a:p>
          <a:r>
            <a:rPr lang="en-US" dirty="0" smtClean="0"/>
            <a:t>Focused on  the most valuable learning</a:t>
          </a:r>
          <a:endParaRPr lang="en-US" dirty="0"/>
        </a:p>
      </dgm:t>
    </dgm:pt>
    <dgm:pt modelId="{2DD22E02-5B20-4FB5-B03D-08B8D2F3E928}" type="parTrans" cxnId="{690A96CE-6EA7-4EFF-8E82-1C0B5311627F}">
      <dgm:prSet/>
      <dgm:spPr/>
      <dgm:t>
        <a:bodyPr/>
        <a:lstStyle/>
        <a:p>
          <a:endParaRPr lang="en-US"/>
        </a:p>
      </dgm:t>
    </dgm:pt>
    <dgm:pt modelId="{C16F78B3-9196-4958-85E6-F45D89386A00}" type="sibTrans" cxnId="{690A96CE-6EA7-4EFF-8E82-1C0B5311627F}">
      <dgm:prSet/>
      <dgm:spPr/>
      <dgm:t>
        <a:bodyPr/>
        <a:lstStyle/>
        <a:p>
          <a:endParaRPr lang="en-US"/>
        </a:p>
      </dgm:t>
    </dgm:pt>
    <dgm:pt modelId="{E7D7630B-CA70-412C-A9BD-99512E298F9E}">
      <dgm:prSet phldrT="[Text]"/>
      <dgm:spPr/>
      <dgm:t>
        <a:bodyPr/>
        <a:lstStyle/>
        <a:p>
          <a:r>
            <a:rPr lang="en-US" dirty="0" smtClean="0"/>
            <a:t>Aligned to current curriculum standards</a:t>
          </a:r>
          <a:endParaRPr lang="en-US" dirty="0"/>
        </a:p>
      </dgm:t>
    </dgm:pt>
    <dgm:pt modelId="{2CEC6871-179B-480F-B028-FE22B824C045}" type="parTrans" cxnId="{20119FCD-1E73-4F65-9264-7C05B5AD56A9}">
      <dgm:prSet/>
      <dgm:spPr/>
      <dgm:t>
        <a:bodyPr/>
        <a:lstStyle/>
        <a:p>
          <a:endParaRPr lang="en-US"/>
        </a:p>
      </dgm:t>
    </dgm:pt>
    <dgm:pt modelId="{C0B508A4-B84C-480A-A17B-6413CD3E4315}" type="sibTrans" cxnId="{20119FCD-1E73-4F65-9264-7C05B5AD56A9}">
      <dgm:prSet/>
      <dgm:spPr/>
      <dgm:t>
        <a:bodyPr/>
        <a:lstStyle/>
        <a:p>
          <a:endParaRPr lang="en-US"/>
        </a:p>
      </dgm:t>
    </dgm:pt>
    <dgm:pt modelId="{CDED29D5-635E-47E3-AE78-9F63ABA72BD7}">
      <dgm:prSet phldrT="[Text]"/>
      <dgm:spPr/>
      <dgm:t>
        <a:bodyPr/>
        <a:lstStyle/>
        <a:p>
          <a:r>
            <a:rPr lang="en-US" dirty="0" smtClean="0"/>
            <a:t>Specific and measurable</a:t>
          </a:r>
          <a:endParaRPr lang="en-US" dirty="0"/>
        </a:p>
      </dgm:t>
    </dgm:pt>
    <dgm:pt modelId="{2294495E-5D69-4439-92C0-A972FDA73747}" type="parTrans" cxnId="{15950E22-701A-48A7-AADB-911993428D5C}">
      <dgm:prSet/>
      <dgm:spPr/>
      <dgm:t>
        <a:bodyPr/>
        <a:lstStyle/>
        <a:p>
          <a:endParaRPr lang="en-US"/>
        </a:p>
      </dgm:t>
    </dgm:pt>
    <dgm:pt modelId="{536534B2-77DF-4228-95C3-17D88D8EA903}" type="sibTrans" cxnId="{15950E22-701A-48A7-AADB-911993428D5C}">
      <dgm:prSet/>
      <dgm:spPr/>
      <dgm:t>
        <a:bodyPr/>
        <a:lstStyle/>
        <a:p>
          <a:endParaRPr lang="en-US"/>
        </a:p>
      </dgm:t>
    </dgm:pt>
    <dgm:pt modelId="{07FA9F98-2200-455A-84EA-0290D8091668}">
      <dgm:prSet/>
      <dgm:spPr/>
      <dgm:t>
        <a:bodyPr/>
        <a:lstStyle/>
        <a:p>
          <a:r>
            <a:rPr lang="en-US" dirty="0" smtClean="0"/>
            <a:t>Based on the most current student data</a:t>
          </a:r>
          <a:endParaRPr lang="en-US" dirty="0"/>
        </a:p>
      </dgm:t>
    </dgm:pt>
    <dgm:pt modelId="{09DD336C-D454-45AA-BD92-EF45D427961B}" type="parTrans" cxnId="{58234F5D-AEF4-4F42-8F90-8D399B3B2609}">
      <dgm:prSet/>
      <dgm:spPr/>
      <dgm:t>
        <a:bodyPr/>
        <a:lstStyle/>
        <a:p>
          <a:endParaRPr lang="en-US"/>
        </a:p>
      </dgm:t>
    </dgm:pt>
    <dgm:pt modelId="{59C824A8-B066-4C64-BE48-83218BA60756}" type="sibTrans" cxnId="{58234F5D-AEF4-4F42-8F90-8D399B3B2609}">
      <dgm:prSet/>
      <dgm:spPr/>
      <dgm:t>
        <a:bodyPr/>
        <a:lstStyle/>
        <a:p>
          <a:endParaRPr lang="en-US"/>
        </a:p>
      </dgm:t>
    </dgm:pt>
    <dgm:pt modelId="{07FAEE12-EC42-41A6-A261-11AC8C156D0C}" type="pres">
      <dgm:prSet presAssocID="{6E51499B-4882-41F6-AF09-6574B19854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30EEE-83B4-4112-9395-B0120C2C7EC9}" type="pres">
      <dgm:prSet presAssocID="{D8CE9292-54E2-4781-8B13-3CCCFCF7DD59}" presName="centerShape" presStyleLbl="node0" presStyleIdx="0" presStyleCnt="1" custScaleX="136063" custScaleY="127415" custLinFactNeighborX="-130" custLinFactNeighborY="-3401"/>
      <dgm:spPr/>
      <dgm:t>
        <a:bodyPr/>
        <a:lstStyle/>
        <a:p>
          <a:endParaRPr lang="en-US"/>
        </a:p>
      </dgm:t>
    </dgm:pt>
    <dgm:pt modelId="{0B025DAA-BF26-48A5-916A-6BCBBDF30F26}" type="pres">
      <dgm:prSet presAssocID="{2DD22E02-5B20-4FB5-B03D-08B8D2F3E928}" presName="parTrans" presStyleLbl="bgSibTrans2D1" presStyleIdx="0" presStyleCnt="4" custAng="21080355" custScaleX="114966"/>
      <dgm:spPr/>
      <dgm:t>
        <a:bodyPr/>
        <a:lstStyle/>
        <a:p>
          <a:endParaRPr lang="en-US"/>
        </a:p>
      </dgm:t>
    </dgm:pt>
    <dgm:pt modelId="{FCD17246-E6F0-495F-AAF0-837F494FB7EC}" type="pres">
      <dgm:prSet presAssocID="{8155A8B2-C50C-4106-B93E-E8BE0B92DE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19D74-BA9D-48DD-94DE-56584D8A23F2}" type="pres">
      <dgm:prSet presAssocID="{09DD336C-D454-45AA-BD92-EF45D427961B}" presName="parTrans" presStyleLbl="bgSibTrans2D1" presStyleIdx="1" presStyleCnt="4" custScaleX="97462" custLinFactNeighborX="-20986" custLinFactNeighborY="25252"/>
      <dgm:spPr/>
      <dgm:t>
        <a:bodyPr/>
        <a:lstStyle/>
        <a:p>
          <a:endParaRPr lang="en-US"/>
        </a:p>
      </dgm:t>
    </dgm:pt>
    <dgm:pt modelId="{50C87294-CACC-470B-B81F-36464B5AB2B2}" type="pres">
      <dgm:prSet presAssocID="{07FA9F98-2200-455A-84EA-0290D8091668}" presName="node" presStyleLbl="node1" presStyleIdx="1" presStyleCnt="4" custScaleY="106345" custRadScaleRad="101048" custRadScaleInc="-3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3E05A-3D09-4CAD-A78B-457938CB5C2F}" type="pres">
      <dgm:prSet presAssocID="{2CEC6871-179B-480F-B028-FE22B824C045}" presName="parTrans" presStyleLbl="bgSibTrans2D1" presStyleIdx="2" presStyleCnt="4" custScaleX="122920" custLinFactNeighborX="15243" custLinFactNeighborY="-387"/>
      <dgm:spPr/>
      <dgm:t>
        <a:bodyPr/>
        <a:lstStyle/>
        <a:p>
          <a:endParaRPr lang="en-US"/>
        </a:p>
      </dgm:t>
    </dgm:pt>
    <dgm:pt modelId="{2740632F-71C2-46FC-951A-D8A35C9732C3}" type="pres">
      <dgm:prSet presAssocID="{E7D7630B-CA70-412C-A9BD-99512E298F9E}" presName="node" presStyleLbl="node1" presStyleIdx="2" presStyleCnt="4" custRadScaleRad="97339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0344-A3B1-43D3-9174-7133124D2F0D}" type="pres">
      <dgm:prSet presAssocID="{2294495E-5D69-4439-92C0-A972FDA73747}" presName="parTrans" presStyleLbl="bgSibTrans2D1" presStyleIdx="3" presStyleCnt="4" custAng="507263" custScaleX="110108" custLinFactNeighborX="-457" custLinFactNeighborY="11697"/>
      <dgm:spPr/>
      <dgm:t>
        <a:bodyPr/>
        <a:lstStyle/>
        <a:p>
          <a:endParaRPr lang="en-US"/>
        </a:p>
      </dgm:t>
    </dgm:pt>
    <dgm:pt modelId="{A6669499-B368-4106-9C29-2B6836520031}" type="pres">
      <dgm:prSet presAssocID="{CDED29D5-635E-47E3-AE78-9F63ABA72B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FC87B-E50F-3C46-84D3-92C07627A003}" type="presOf" srcId="{09DD336C-D454-45AA-BD92-EF45D427961B}" destId="{3F919D74-BA9D-48DD-94DE-56584D8A23F2}" srcOrd="0" destOrd="0" presId="urn:microsoft.com/office/officeart/2005/8/layout/radial4"/>
    <dgm:cxn modelId="{9C5AEB8B-5795-40A3-88E8-2B7ACE87F92D}" srcId="{6E51499B-4882-41F6-AF09-6574B1985468}" destId="{D8CE9292-54E2-4781-8B13-3CCCFCF7DD59}" srcOrd="0" destOrd="0" parTransId="{49A17EC1-19B4-4B5C-BDB1-11C4A4235775}" sibTransId="{D4B81424-98E3-4BCE-9B62-9529A52081F7}"/>
    <dgm:cxn modelId="{76689215-95C0-DA43-B5F1-5B09E4785CD8}" type="presOf" srcId="{E7D7630B-CA70-412C-A9BD-99512E298F9E}" destId="{2740632F-71C2-46FC-951A-D8A35C9732C3}" srcOrd="0" destOrd="0" presId="urn:microsoft.com/office/officeart/2005/8/layout/radial4"/>
    <dgm:cxn modelId="{1E4C6C8F-D158-104F-B1A7-C06F019EA409}" type="presOf" srcId="{2DD22E02-5B20-4FB5-B03D-08B8D2F3E928}" destId="{0B025DAA-BF26-48A5-916A-6BCBBDF30F26}" srcOrd="0" destOrd="0" presId="urn:microsoft.com/office/officeart/2005/8/layout/radial4"/>
    <dgm:cxn modelId="{15950E22-701A-48A7-AADB-911993428D5C}" srcId="{D8CE9292-54E2-4781-8B13-3CCCFCF7DD59}" destId="{CDED29D5-635E-47E3-AE78-9F63ABA72BD7}" srcOrd="3" destOrd="0" parTransId="{2294495E-5D69-4439-92C0-A972FDA73747}" sibTransId="{536534B2-77DF-4228-95C3-17D88D8EA903}"/>
    <dgm:cxn modelId="{9631AB6D-A0ED-C84E-9384-4774D6F66585}" type="presOf" srcId="{8155A8B2-C50C-4106-B93E-E8BE0B92DE3E}" destId="{FCD17246-E6F0-495F-AAF0-837F494FB7EC}" srcOrd="0" destOrd="0" presId="urn:microsoft.com/office/officeart/2005/8/layout/radial4"/>
    <dgm:cxn modelId="{58234F5D-AEF4-4F42-8F90-8D399B3B2609}" srcId="{D8CE9292-54E2-4781-8B13-3CCCFCF7DD59}" destId="{07FA9F98-2200-455A-84EA-0290D8091668}" srcOrd="1" destOrd="0" parTransId="{09DD336C-D454-45AA-BD92-EF45D427961B}" sibTransId="{59C824A8-B066-4C64-BE48-83218BA60756}"/>
    <dgm:cxn modelId="{6216F333-32EA-2743-B9E4-014776BD0F0E}" type="presOf" srcId="{6E51499B-4882-41F6-AF09-6574B1985468}" destId="{07FAEE12-EC42-41A6-A261-11AC8C156D0C}" srcOrd="0" destOrd="0" presId="urn:microsoft.com/office/officeart/2005/8/layout/radial4"/>
    <dgm:cxn modelId="{690A96CE-6EA7-4EFF-8E82-1C0B5311627F}" srcId="{D8CE9292-54E2-4781-8B13-3CCCFCF7DD59}" destId="{8155A8B2-C50C-4106-B93E-E8BE0B92DE3E}" srcOrd="0" destOrd="0" parTransId="{2DD22E02-5B20-4FB5-B03D-08B8D2F3E928}" sibTransId="{C16F78B3-9196-4958-85E6-F45D89386A00}"/>
    <dgm:cxn modelId="{AB5FEA1E-245A-1747-9928-EFBCDCF5E108}" type="presOf" srcId="{07FA9F98-2200-455A-84EA-0290D8091668}" destId="{50C87294-CACC-470B-B81F-36464B5AB2B2}" srcOrd="0" destOrd="0" presId="urn:microsoft.com/office/officeart/2005/8/layout/radial4"/>
    <dgm:cxn modelId="{F5452B98-D003-DF4C-A07D-F7138A97497A}" type="presOf" srcId="{2CEC6871-179B-480F-B028-FE22B824C045}" destId="{30E3E05A-3D09-4CAD-A78B-457938CB5C2F}" srcOrd="0" destOrd="0" presId="urn:microsoft.com/office/officeart/2005/8/layout/radial4"/>
    <dgm:cxn modelId="{DB31CDB4-1EAD-B84A-97EC-52AA0CB334DD}" type="presOf" srcId="{D8CE9292-54E2-4781-8B13-3CCCFCF7DD59}" destId="{A0030EEE-83B4-4112-9395-B0120C2C7EC9}" srcOrd="0" destOrd="0" presId="urn:microsoft.com/office/officeart/2005/8/layout/radial4"/>
    <dgm:cxn modelId="{18C70FB4-2893-7B4C-9632-542D2B39EFEB}" type="presOf" srcId="{CDED29D5-635E-47E3-AE78-9F63ABA72BD7}" destId="{A6669499-B368-4106-9C29-2B6836520031}" srcOrd="0" destOrd="0" presId="urn:microsoft.com/office/officeart/2005/8/layout/radial4"/>
    <dgm:cxn modelId="{20119FCD-1E73-4F65-9264-7C05B5AD56A9}" srcId="{D8CE9292-54E2-4781-8B13-3CCCFCF7DD59}" destId="{E7D7630B-CA70-412C-A9BD-99512E298F9E}" srcOrd="2" destOrd="0" parTransId="{2CEC6871-179B-480F-B028-FE22B824C045}" sibTransId="{C0B508A4-B84C-480A-A17B-6413CD3E4315}"/>
    <dgm:cxn modelId="{3EFA6E5C-6FAC-1C44-8576-167BE9A893AF}" type="presOf" srcId="{2294495E-5D69-4439-92C0-A972FDA73747}" destId="{74F60344-A3B1-43D3-9174-7133124D2F0D}" srcOrd="0" destOrd="0" presId="urn:microsoft.com/office/officeart/2005/8/layout/radial4"/>
    <dgm:cxn modelId="{B8B93398-6A59-D346-8245-884278EE5C86}" type="presParOf" srcId="{07FAEE12-EC42-41A6-A261-11AC8C156D0C}" destId="{A0030EEE-83B4-4112-9395-B0120C2C7EC9}" srcOrd="0" destOrd="0" presId="urn:microsoft.com/office/officeart/2005/8/layout/radial4"/>
    <dgm:cxn modelId="{8267E21E-B150-B247-9E6E-6D928EC66AC4}" type="presParOf" srcId="{07FAEE12-EC42-41A6-A261-11AC8C156D0C}" destId="{0B025DAA-BF26-48A5-916A-6BCBBDF30F26}" srcOrd="1" destOrd="0" presId="urn:microsoft.com/office/officeart/2005/8/layout/radial4"/>
    <dgm:cxn modelId="{E4C6F2E4-FDD2-524F-AB7D-6078B7EB7797}" type="presParOf" srcId="{07FAEE12-EC42-41A6-A261-11AC8C156D0C}" destId="{FCD17246-E6F0-495F-AAF0-837F494FB7EC}" srcOrd="2" destOrd="0" presId="urn:microsoft.com/office/officeart/2005/8/layout/radial4"/>
    <dgm:cxn modelId="{805CE407-688E-FC45-B532-7D28CE63FD0A}" type="presParOf" srcId="{07FAEE12-EC42-41A6-A261-11AC8C156D0C}" destId="{3F919D74-BA9D-48DD-94DE-56584D8A23F2}" srcOrd="3" destOrd="0" presId="urn:microsoft.com/office/officeart/2005/8/layout/radial4"/>
    <dgm:cxn modelId="{228B8143-327A-C740-B78A-0C359B2A4262}" type="presParOf" srcId="{07FAEE12-EC42-41A6-A261-11AC8C156D0C}" destId="{50C87294-CACC-470B-B81F-36464B5AB2B2}" srcOrd="4" destOrd="0" presId="urn:microsoft.com/office/officeart/2005/8/layout/radial4"/>
    <dgm:cxn modelId="{6EE37A0E-B763-544C-A95E-9EDAF260F245}" type="presParOf" srcId="{07FAEE12-EC42-41A6-A261-11AC8C156D0C}" destId="{30E3E05A-3D09-4CAD-A78B-457938CB5C2F}" srcOrd="5" destOrd="0" presId="urn:microsoft.com/office/officeart/2005/8/layout/radial4"/>
    <dgm:cxn modelId="{1E3280EA-2857-6549-881A-65D09AF3DCBD}" type="presParOf" srcId="{07FAEE12-EC42-41A6-A261-11AC8C156D0C}" destId="{2740632F-71C2-46FC-951A-D8A35C9732C3}" srcOrd="6" destOrd="0" presId="urn:microsoft.com/office/officeart/2005/8/layout/radial4"/>
    <dgm:cxn modelId="{83F0413E-6799-EF4A-B1C8-5A0546A03E28}" type="presParOf" srcId="{07FAEE12-EC42-41A6-A261-11AC8C156D0C}" destId="{74F60344-A3B1-43D3-9174-7133124D2F0D}" srcOrd="7" destOrd="0" presId="urn:microsoft.com/office/officeart/2005/8/layout/radial4"/>
    <dgm:cxn modelId="{E6169527-DCB4-CA4F-B6B6-BC0E42972695}" type="presParOf" srcId="{07FAEE12-EC42-41A6-A261-11AC8C156D0C}" destId="{A6669499-B368-4106-9C29-2B683652003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61E9E-39A1-447E-B36A-992FC96A77ED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388DFF-10E5-4043-85B1-02633167ADA2}">
      <dgm:prSet phldrT="[Text]" custT="1"/>
      <dgm:spPr/>
      <dgm:t>
        <a:bodyPr/>
        <a:lstStyle/>
        <a:p>
          <a:r>
            <a:rPr lang="en-US" sz="1600" i="1" dirty="0" smtClean="0"/>
            <a:t>When </a:t>
          </a:r>
          <a:r>
            <a:rPr lang="en-US" sz="1600" i="1" dirty="0" err="1" smtClean="0"/>
            <a:t>SLOs</a:t>
          </a:r>
          <a:r>
            <a:rPr lang="en-US" sz="1600" i="1" dirty="0" smtClean="0"/>
            <a:t> fully support the goal of increasing student achievement for all students…they have the most impact</a:t>
          </a:r>
          <a:r>
            <a:rPr lang="en-US" sz="1400" dirty="0" smtClean="0"/>
            <a:t>.</a:t>
          </a:r>
          <a:endParaRPr lang="en-US" sz="1400" dirty="0"/>
        </a:p>
      </dgm:t>
    </dgm:pt>
    <dgm:pt modelId="{A903CCA3-A88D-48FB-89C5-A9EEA6D5A9B3}" type="parTrans" cxnId="{FA14720E-AAF5-4272-B782-2C3C21AB85B2}">
      <dgm:prSet/>
      <dgm:spPr/>
      <dgm:t>
        <a:bodyPr/>
        <a:lstStyle/>
        <a:p>
          <a:endParaRPr lang="en-US"/>
        </a:p>
      </dgm:t>
    </dgm:pt>
    <dgm:pt modelId="{001339D0-5DBA-4432-8B21-422609BBC2B7}" type="sibTrans" cxnId="{FA14720E-AAF5-4272-B782-2C3C21AB85B2}">
      <dgm:prSet/>
      <dgm:spPr/>
      <dgm:t>
        <a:bodyPr/>
        <a:lstStyle/>
        <a:p>
          <a:endParaRPr lang="en-US"/>
        </a:p>
      </dgm:t>
    </dgm:pt>
    <dgm:pt modelId="{12823ED7-6B58-4721-B2F0-43B387CDD4B8}">
      <dgm:prSet phldrT="[Text]" custT="1"/>
      <dgm:spPr/>
      <dgm:t>
        <a:bodyPr/>
        <a:lstStyle/>
        <a:p>
          <a:r>
            <a:rPr lang="en-US" sz="1600" dirty="0" smtClean="0"/>
            <a:t>Informs and drives success of LEA/School priorities and needs</a:t>
          </a:r>
          <a:endParaRPr lang="en-US" sz="1600" dirty="0"/>
        </a:p>
      </dgm:t>
    </dgm:pt>
    <dgm:pt modelId="{BD1C78A6-E1E3-4F72-99FA-028A778B1BCF}" type="parTrans" cxnId="{DC2AF140-EAFA-4DA8-A640-EE866B4744C4}">
      <dgm:prSet/>
      <dgm:spPr/>
      <dgm:t>
        <a:bodyPr/>
        <a:lstStyle/>
        <a:p>
          <a:endParaRPr lang="en-US"/>
        </a:p>
      </dgm:t>
    </dgm:pt>
    <dgm:pt modelId="{A856A69F-9B56-46CD-8213-25365EF5F3BC}" type="sibTrans" cxnId="{DC2AF140-EAFA-4DA8-A640-EE866B4744C4}">
      <dgm:prSet/>
      <dgm:spPr/>
      <dgm:t>
        <a:bodyPr/>
        <a:lstStyle/>
        <a:p>
          <a:endParaRPr lang="en-US" dirty="0"/>
        </a:p>
      </dgm:t>
    </dgm:pt>
    <dgm:pt modelId="{9B4DA270-F318-410D-8314-C1AB8631AF0A}">
      <dgm:prSet phldrT="[Text]" custT="1"/>
      <dgm:spPr/>
      <dgm:t>
        <a:bodyPr/>
        <a:lstStyle/>
        <a:p>
          <a:r>
            <a:rPr lang="en-US" sz="1600" dirty="0" smtClean="0"/>
            <a:t>Becomes an integral part  of successful educators’ practice</a:t>
          </a:r>
          <a:endParaRPr lang="en-US" sz="1600" dirty="0"/>
        </a:p>
      </dgm:t>
    </dgm:pt>
    <dgm:pt modelId="{6AC11752-0562-490F-9D7F-43DCDB07F082}" type="parTrans" cxnId="{A73C91F4-4872-43D2-818F-9EEB34863BE3}">
      <dgm:prSet/>
      <dgm:spPr/>
      <dgm:t>
        <a:bodyPr/>
        <a:lstStyle/>
        <a:p>
          <a:endParaRPr lang="en-US"/>
        </a:p>
      </dgm:t>
    </dgm:pt>
    <dgm:pt modelId="{EEA53BDA-A563-4CA0-83A9-2B41CA1D30A1}" type="sibTrans" cxnId="{A73C91F4-4872-43D2-818F-9EEB34863BE3}">
      <dgm:prSet/>
      <dgm:spPr/>
      <dgm:t>
        <a:bodyPr/>
        <a:lstStyle/>
        <a:p>
          <a:endParaRPr lang="en-US" dirty="0"/>
        </a:p>
      </dgm:t>
    </dgm:pt>
    <dgm:pt modelId="{ADB06EE6-AEAC-40EB-A907-69F6430B9FF3}">
      <dgm:prSet phldrT="[Text]" custT="1"/>
      <dgm:spPr/>
      <dgm:t>
        <a:bodyPr/>
        <a:lstStyle/>
        <a:p>
          <a:r>
            <a:rPr lang="en-US" sz="1600" dirty="0" smtClean="0"/>
            <a:t>Provides accountability for student learning </a:t>
          </a:r>
          <a:r>
            <a:rPr lang="en-US" sz="1800" dirty="0" smtClean="0"/>
            <a:t>and</a:t>
          </a:r>
          <a:r>
            <a:rPr lang="en-US" sz="1600" dirty="0" smtClean="0"/>
            <a:t>  student growth</a:t>
          </a:r>
          <a:endParaRPr lang="en-US" sz="1600" dirty="0"/>
        </a:p>
      </dgm:t>
    </dgm:pt>
    <dgm:pt modelId="{60639892-6A8D-4D20-9979-13648C270FB3}" type="parTrans" cxnId="{2C555C28-E98E-4D9A-962B-A6F5D564E4E5}">
      <dgm:prSet/>
      <dgm:spPr/>
      <dgm:t>
        <a:bodyPr/>
        <a:lstStyle/>
        <a:p>
          <a:endParaRPr lang="en-US"/>
        </a:p>
      </dgm:t>
    </dgm:pt>
    <dgm:pt modelId="{05BA8B2C-D64C-4855-B2C4-A4A746A8BF5D}" type="sibTrans" cxnId="{2C555C28-E98E-4D9A-962B-A6F5D564E4E5}">
      <dgm:prSet/>
      <dgm:spPr/>
      <dgm:t>
        <a:bodyPr/>
        <a:lstStyle/>
        <a:p>
          <a:endParaRPr lang="en-US" dirty="0"/>
        </a:p>
      </dgm:t>
    </dgm:pt>
    <dgm:pt modelId="{6B830BBE-441D-4AC3-89AD-9621E37D8687}">
      <dgm:prSet phldrT="[Text]" custT="1"/>
      <dgm:spPr/>
      <dgm:t>
        <a:bodyPr/>
        <a:lstStyle/>
        <a:p>
          <a:r>
            <a:rPr lang="en-US" sz="1600" dirty="0" smtClean="0"/>
            <a:t>Uses data to  target students’  learning needs increasing rigor and performance</a:t>
          </a:r>
          <a:endParaRPr lang="en-US" sz="1600" dirty="0"/>
        </a:p>
      </dgm:t>
    </dgm:pt>
    <dgm:pt modelId="{EF92EDA4-666E-4123-A334-A3A3B542E970}" type="parTrans" cxnId="{79D70C29-15CC-4393-9E83-C7B9CD7B7C18}">
      <dgm:prSet/>
      <dgm:spPr/>
      <dgm:t>
        <a:bodyPr/>
        <a:lstStyle/>
        <a:p>
          <a:endParaRPr lang="en-US"/>
        </a:p>
      </dgm:t>
    </dgm:pt>
    <dgm:pt modelId="{327210B7-EDCA-49D4-A13B-719B0AB722DF}" type="sibTrans" cxnId="{79D70C29-15CC-4393-9E83-C7B9CD7B7C18}">
      <dgm:prSet/>
      <dgm:spPr/>
      <dgm:t>
        <a:bodyPr/>
        <a:lstStyle/>
        <a:p>
          <a:endParaRPr lang="en-US" dirty="0"/>
        </a:p>
      </dgm:t>
    </dgm:pt>
    <dgm:pt modelId="{0017DBB2-1276-466A-B909-56D4B31EF5F7}">
      <dgm:prSet custT="1"/>
      <dgm:spPr/>
      <dgm:t>
        <a:bodyPr/>
        <a:lstStyle/>
        <a:p>
          <a:r>
            <a:rPr lang="en-US" sz="1600" dirty="0" smtClean="0"/>
            <a:t>Increases strategic and systemic decision-making</a:t>
          </a:r>
          <a:endParaRPr lang="en-US" sz="1600" dirty="0"/>
        </a:p>
      </dgm:t>
    </dgm:pt>
    <dgm:pt modelId="{57F2D2BF-0DE6-4B35-9D3E-FF2205C96C47}" type="parTrans" cxnId="{6EC57B5F-3A3B-4158-AE3A-2D3DCE0DFF68}">
      <dgm:prSet/>
      <dgm:spPr/>
      <dgm:t>
        <a:bodyPr/>
        <a:lstStyle/>
        <a:p>
          <a:endParaRPr lang="en-US"/>
        </a:p>
      </dgm:t>
    </dgm:pt>
    <dgm:pt modelId="{875E1C43-F125-4AA2-A775-F3B2B0053989}" type="sibTrans" cxnId="{6EC57B5F-3A3B-4158-AE3A-2D3DCE0DFF68}">
      <dgm:prSet/>
      <dgm:spPr/>
      <dgm:t>
        <a:bodyPr/>
        <a:lstStyle/>
        <a:p>
          <a:endParaRPr lang="en-US" dirty="0"/>
        </a:p>
      </dgm:t>
    </dgm:pt>
    <dgm:pt modelId="{30EECA13-392C-481F-B0B5-0F39AF9228E6}">
      <dgm:prSet custT="1"/>
      <dgm:spPr/>
      <dgm:t>
        <a:bodyPr/>
        <a:lstStyle/>
        <a:p>
          <a:r>
            <a:rPr lang="en-US" sz="1600" dirty="0" smtClean="0"/>
            <a:t>Allows for comparable and fair measures of student learning</a:t>
          </a:r>
          <a:endParaRPr lang="en-US" sz="1600" dirty="0"/>
        </a:p>
      </dgm:t>
    </dgm:pt>
    <dgm:pt modelId="{0A9A25BB-D438-4674-A727-7C48D5610BC8}" type="parTrans" cxnId="{BEA3FFAD-2E46-4C97-AE01-A17AB5F4C2EC}">
      <dgm:prSet/>
      <dgm:spPr/>
      <dgm:t>
        <a:bodyPr/>
        <a:lstStyle/>
        <a:p>
          <a:endParaRPr lang="en-US"/>
        </a:p>
      </dgm:t>
    </dgm:pt>
    <dgm:pt modelId="{BA2CFFA1-7D2B-4679-9F26-275A5B5735E8}" type="sibTrans" cxnId="{BEA3FFAD-2E46-4C97-AE01-A17AB5F4C2EC}">
      <dgm:prSet/>
      <dgm:spPr/>
      <dgm:t>
        <a:bodyPr/>
        <a:lstStyle/>
        <a:p>
          <a:endParaRPr lang="en-US" dirty="0"/>
        </a:p>
      </dgm:t>
    </dgm:pt>
    <dgm:pt modelId="{AF596076-7492-4A33-B190-B570425B0B59}" type="pres">
      <dgm:prSet presAssocID="{E2361E9E-39A1-447E-B36A-992FC96A77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60EBA-BA70-4F48-97AA-9D10F020F55B}" type="pres">
      <dgm:prSet presAssocID="{C6388DFF-10E5-4043-85B1-02633167ADA2}" presName="centerShape" presStyleLbl="node0" presStyleIdx="0" presStyleCnt="1" custScaleX="111235" custScaleY="114930" custLinFactNeighborX="404" custLinFactNeighborY="-2352"/>
      <dgm:spPr/>
      <dgm:t>
        <a:bodyPr/>
        <a:lstStyle/>
        <a:p>
          <a:endParaRPr lang="en-US"/>
        </a:p>
      </dgm:t>
    </dgm:pt>
    <dgm:pt modelId="{9968FB0D-7D29-4093-8644-7CB1C0669DE8}" type="pres">
      <dgm:prSet presAssocID="{12823ED7-6B58-4721-B2F0-43B387CDD4B8}" presName="node" presStyleLbl="node1" presStyleIdx="0" presStyleCnt="6" custScaleX="134849" custScaleY="123510" custRadScaleRad="99115" custRadScaleInc="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F7A38-5C4A-4F26-910E-F8A1C35CFE0A}" type="pres">
      <dgm:prSet presAssocID="{12823ED7-6B58-4721-B2F0-43B387CDD4B8}" presName="dummy" presStyleCnt="0"/>
      <dgm:spPr/>
    </dgm:pt>
    <dgm:pt modelId="{D426BD4D-0460-4B26-B9E0-A7388C625475}" type="pres">
      <dgm:prSet presAssocID="{A856A69F-9B56-46CD-8213-25365EF5F3B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4B320A5-448A-4B09-B13E-610B895FF815}" type="pres">
      <dgm:prSet presAssocID="{9B4DA270-F318-410D-8314-C1AB8631AF0A}" presName="node" presStyleLbl="node1" presStyleIdx="1" presStyleCnt="6" custScaleX="128283" custScaleY="115976" custRadScaleRad="100707" custRadScaleInc="-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3B8C7-D3E5-4AE7-8BBA-788F01A4E1BF}" type="pres">
      <dgm:prSet presAssocID="{9B4DA270-F318-410D-8314-C1AB8631AF0A}" presName="dummy" presStyleCnt="0"/>
      <dgm:spPr/>
    </dgm:pt>
    <dgm:pt modelId="{719C0BE0-69FA-42D6-ABA5-A883958ADF15}" type="pres">
      <dgm:prSet presAssocID="{EEA53BDA-A563-4CA0-83A9-2B41CA1D30A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8D7555D-1AB3-449F-AB61-E1C555521A13}" type="pres">
      <dgm:prSet presAssocID="{ADB06EE6-AEAC-40EB-A907-69F6430B9FF3}" presName="node" presStyleLbl="node1" presStyleIdx="2" presStyleCnt="6" custScaleX="131457" custScaleY="117232" custRadScaleRad="100304" custRadScaleInc="-2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8E17-8A16-4F3E-B698-A5D53C85D93A}" type="pres">
      <dgm:prSet presAssocID="{ADB06EE6-AEAC-40EB-A907-69F6430B9FF3}" presName="dummy" presStyleCnt="0"/>
      <dgm:spPr/>
    </dgm:pt>
    <dgm:pt modelId="{B9B34C3C-79B7-4889-89A8-55E6EA2C591E}" type="pres">
      <dgm:prSet presAssocID="{05BA8B2C-D64C-4855-B2C4-A4A746A8BF5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738E20D-9A44-4EC9-8AC1-7F562EE3D420}" type="pres">
      <dgm:prSet presAssocID="{0017DBB2-1276-466A-B909-56D4B31EF5F7}" presName="node" presStyleLbl="node1" presStyleIdx="3" presStyleCnt="6" custScaleX="128295" custScaleY="124771" custRadScaleRad="9120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80E1-D565-41FA-93E9-698E3E540953}" type="pres">
      <dgm:prSet presAssocID="{0017DBB2-1276-466A-B909-56D4B31EF5F7}" presName="dummy" presStyleCnt="0"/>
      <dgm:spPr/>
    </dgm:pt>
    <dgm:pt modelId="{30695B7A-5BBB-41F5-A2B3-C1D8FAE35488}" type="pres">
      <dgm:prSet presAssocID="{875E1C43-F125-4AA2-A775-F3B2B005398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7DD072F-E520-43F1-9F97-13086B6A1814}" type="pres">
      <dgm:prSet presAssocID="{30EECA13-392C-481F-B0B5-0F39AF9228E6}" presName="node" presStyleLbl="node1" presStyleIdx="4" presStyleCnt="6" custScaleX="134986" custScaleY="12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3AF57-68ED-41B9-BAC0-CB09BDB7FDED}" type="pres">
      <dgm:prSet presAssocID="{30EECA13-392C-481F-B0B5-0F39AF9228E6}" presName="dummy" presStyleCnt="0"/>
      <dgm:spPr/>
    </dgm:pt>
    <dgm:pt modelId="{53ACBE4A-4EE4-4672-BAD1-E5E919448031}" type="pres">
      <dgm:prSet presAssocID="{BA2CFFA1-7D2B-4679-9F26-275A5B5735E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BF94AEA-15F4-4774-AE4C-C0577FB63C59}" type="pres">
      <dgm:prSet presAssocID="{6B830BBE-441D-4AC3-89AD-9621E37D8687}" presName="node" presStyleLbl="node1" presStyleIdx="5" presStyleCnt="6" custScaleX="138089" custScaleY="129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A37A3-AF8A-406F-A1AD-045D3FEB1A58}" type="pres">
      <dgm:prSet presAssocID="{6B830BBE-441D-4AC3-89AD-9621E37D8687}" presName="dummy" presStyleCnt="0"/>
      <dgm:spPr/>
    </dgm:pt>
    <dgm:pt modelId="{8EC1A864-8846-4F99-9FBE-14FDE78F9303}" type="pres">
      <dgm:prSet presAssocID="{327210B7-EDCA-49D4-A13B-719B0AB722D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EA3FFAD-2E46-4C97-AE01-A17AB5F4C2EC}" srcId="{C6388DFF-10E5-4043-85B1-02633167ADA2}" destId="{30EECA13-392C-481F-B0B5-0F39AF9228E6}" srcOrd="4" destOrd="0" parTransId="{0A9A25BB-D438-4674-A727-7C48D5610BC8}" sibTransId="{BA2CFFA1-7D2B-4679-9F26-275A5B5735E8}"/>
    <dgm:cxn modelId="{A8C1FB71-7908-2D43-9531-FD1D6B5B56DD}" type="presOf" srcId="{0017DBB2-1276-466A-B909-56D4B31EF5F7}" destId="{B738E20D-9A44-4EC9-8AC1-7F562EE3D420}" srcOrd="0" destOrd="0" presId="urn:microsoft.com/office/officeart/2005/8/layout/radial6"/>
    <dgm:cxn modelId="{C04F915F-73E8-0D46-8E2E-9D2094428C05}" type="presOf" srcId="{875E1C43-F125-4AA2-A775-F3B2B0053989}" destId="{30695B7A-5BBB-41F5-A2B3-C1D8FAE35488}" srcOrd="0" destOrd="0" presId="urn:microsoft.com/office/officeart/2005/8/layout/radial6"/>
    <dgm:cxn modelId="{48CD029A-40EC-B940-83EB-7EEFABB95D8F}" type="presOf" srcId="{BA2CFFA1-7D2B-4679-9F26-275A5B5735E8}" destId="{53ACBE4A-4EE4-4672-BAD1-E5E919448031}" srcOrd="0" destOrd="0" presId="urn:microsoft.com/office/officeart/2005/8/layout/radial6"/>
    <dgm:cxn modelId="{9915B6A6-6881-8441-918E-6FF41711A851}" type="presOf" srcId="{ADB06EE6-AEAC-40EB-A907-69F6430B9FF3}" destId="{A8D7555D-1AB3-449F-AB61-E1C555521A13}" srcOrd="0" destOrd="0" presId="urn:microsoft.com/office/officeart/2005/8/layout/radial6"/>
    <dgm:cxn modelId="{D2456191-D9E6-4D4B-911F-6E8CEE1A5152}" type="presOf" srcId="{12823ED7-6B58-4721-B2F0-43B387CDD4B8}" destId="{9968FB0D-7D29-4093-8644-7CB1C0669DE8}" srcOrd="0" destOrd="0" presId="urn:microsoft.com/office/officeart/2005/8/layout/radial6"/>
    <dgm:cxn modelId="{F2C7B300-7D96-CA41-B46D-0DF044991A08}" type="presOf" srcId="{E2361E9E-39A1-447E-B36A-992FC96A77ED}" destId="{AF596076-7492-4A33-B190-B570425B0B59}" srcOrd="0" destOrd="0" presId="urn:microsoft.com/office/officeart/2005/8/layout/radial6"/>
    <dgm:cxn modelId="{11B5EE60-B974-C645-8B81-B545ABA61197}" type="presOf" srcId="{EEA53BDA-A563-4CA0-83A9-2B41CA1D30A1}" destId="{719C0BE0-69FA-42D6-ABA5-A883958ADF15}" srcOrd="0" destOrd="0" presId="urn:microsoft.com/office/officeart/2005/8/layout/radial6"/>
    <dgm:cxn modelId="{FA14720E-AAF5-4272-B782-2C3C21AB85B2}" srcId="{E2361E9E-39A1-447E-B36A-992FC96A77ED}" destId="{C6388DFF-10E5-4043-85B1-02633167ADA2}" srcOrd="0" destOrd="0" parTransId="{A903CCA3-A88D-48FB-89C5-A9EEA6D5A9B3}" sibTransId="{001339D0-5DBA-4432-8B21-422609BBC2B7}"/>
    <dgm:cxn modelId="{79D70C29-15CC-4393-9E83-C7B9CD7B7C18}" srcId="{C6388DFF-10E5-4043-85B1-02633167ADA2}" destId="{6B830BBE-441D-4AC3-89AD-9621E37D8687}" srcOrd="5" destOrd="0" parTransId="{EF92EDA4-666E-4123-A334-A3A3B542E970}" sibTransId="{327210B7-EDCA-49D4-A13B-719B0AB722DF}"/>
    <dgm:cxn modelId="{7B220496-8ECD-5448-9EC8-50597066CF90}" type="presOf" srcId="{05BA8B2C-D64C-4855-B2C4-A4A746A8BF5D}" destId="{B9B34C3C-79B7-4889-89A8-55E6EA2C591E}" srcOrd="0" destOrd="0" presId="urn:microsoft.com/office/officeart/2005/8/layout/radial6"/>
    <dgm:cxn modelId="{DC2AF140-EAFA-4DA8-A640-EE866B4744C4}" srcId="{C6388DFF-10E5-4043-85B1-02633167ADA2}" destId="{12823ED7-6B58-4721-B2F0-43B387CDD4B8}" srcOrd="0" destOrd="0" parTransId="{BD1C78A6-E1E3-4F72-99FA-028A778B1BCF}" sibTransId="{A856A69F-9B56-46CD-8213-25365EF5F3BC}"/>
    <dgm:cxn modelId="{4672D092-B233-5546-895F-5DC6E8B83A58}" type="presOf" srcId="{C6388DFF-10E5-4043-85B1-02633167ADA2}" destId="{6FC60EBA-BA70-4F48-97AA-9D10F020F55B}" srcOrd="0" destOrd="0" presId="urn:microsoft.com/office/officeart/2005/8/layout/radial6"/>
    <dgm:cxn modelId="{6EC57B5F-3A3B-4158-AE3A-2D3DCE0DFF68}" srcId="{C6388DFF-10E5-4043-85B1-02633167ADA2}" destId="{0017DBB2-1276-466A-B909-56D4B31EF5F7}" srcOrd="3" destOrd="0" parTransId="{57F2D2BF-0DE6-4B35-9D3E-FF2205C96C47}" sibTransId="{875E1C43-F125-4AA2-A775-F3B2B0053989}"/>
    <dgm:cxn modelId="{73831133-AD9B-CF47-98D5-E831525AA784}" type="presOf" srcId="{A856A69F-9B56-46CD-8213-25365EF5F3BC}" destId="{D426BD4D-0460-4B26-B9E0-A7388C625475}" srcOrd="0" destOrd="0" presId="urn:microsoft.com/office/officeart/2005/8/layout/radial6"/>
    <dgm:cxn modelId="{9E9E299B-53E9-8D4F-8D79-000986274A5C}" type="presOf" srcId="{9B4DA270-F318-410D-8314-C1AB8631AF0A}" destId="{E4B320A5-448A-4B09-B13E-610B895FF815}" srcOrd="0" destOrd="0" presId="urn:microsoft.com/office/officeart/2005/8/layout/radial6"/>
    <dgm:cxn modelId="{2392BB65-3F39-844E-A9CF-040C29674492}" type="presOf" srcId="{327210B7-EDCA-49D4-A13B-719B0AB722DF}" destId="{8EC1A864-8846-4F99-9FBE-14FDE78F9303}" srcOrd="0" destOrd="0" presId="urn:microsoft.com/office/officeart/2005/8/layout/radial6"/>
    <dgm:cxn modelId="{A73C91F4-4872-43D2-818F-9EEB34863BE3}" srcId="{C6388DFF-10E5-4043-85B1-02633167ADA2}" destId="{9B4DA270-F318-410D-8314-C1AB8631AF0A}" srcOrd="1" destOrd="0" parTransId="{6AC11752-0562-490F-9D7F-43DCDB07F082}" sibTransId="{EEA53BDA-A563-4CA0-83A9-2B41CA1D30A1}"/>
    <dgm:cxn modelId="{DF282FF0-FF5D-6543-9EE4-374C878A5891}" type="presOf" srcId="{30EECA13-392C-481F-B0B5-0F39AF9228E6}" destId="{77DD072F-E520-43F1-9F97-13086B6A1814}" srcOrd="0" destOrd="0" presId="urn:microsoft.com/office/officeart/2005/8/layout/radial6"/>
    <dgm:cxn modelId="{2C555C28-E98E-4D9A-962B-A6F5D564E4E5}" srcId="{C6388DFF-10E5-4043-85B1-02633167ADA2}" destId="{ADB06EE6-AEAC-40EB-A907-69F6430B9FF3}" srcOrd="2" destOrd="0" parTransId="{60639892-6A8D-4D20-9979-13648C270FB3}" sibTransId="{05BA8B2C-D64C-4855-B2C4-A4A746A8BF5D}"/>
    <dgm:cxn modelId="{4C1F71AA-D7A9-A343-8147-2363447F8F9D}" type="presOf" srcId="{6B830BBE-441D-4AC3-89AD-9621E37D8687}" destId="{1BF94AEA-15F4-4774-AE4C-C0577FB63C59}" srcOrd="0" destOrd="0" presId="urn:microsoft.com/office/officeart/2005/8/layout/radial6"/>
    <dgm:cxn modelId="{8CAE7DDE-2D71-DE41-9A7D-397B91EFF1FB}" type="presParOf" srcId="{AF596076-7492-4A33-B190-B570425B0B59}" destId="{6FC60EBA-BA70-4F48-97AA-9D10F020F55B}" srcOrd="0" destOrd="0" presId="urn:microsoft.com/office/officeart/2005/8/layout/radial6"/>
    <dgm:cxn modelId="{9DA5E049-D2FA-1845-A2A5-FBE3EA80FEC9}" type="presParOf" srcId="{AF596076-7492-4A33-B190-B570425B0B59}" destId="{9968FB0D-7D29-4093-8644-7CB1C0669DE8}" srcOrd="1" destOrd="0" presId="urn:microsoft.com/office/officeart/2005/8/layout/radial6"/>
    <dgm:cxn modelId="{8E8658D8-67B2-F94A-9E45-C82607BF9AAE}" type="presParOf" srcId="{AF596076-7492-4A33-B190-B570425B0B59}" destId="{9C3F7A38-5C4A-4F26-910E-F8A1C35CFE0A}" srcOrd="2" destOrd="0" presId="urn:microsoft.com/office/officeart/2005/8/layout/radial6"/>
    <dgm:cxn modelId="{6FBA163C-4090-6E43-85A5-62C4DF74392F}" type="presParOf" srcId="{AF596076-7492-4A33-B190-B570425B0B59}" destId="{D426BD4D-0460-4B26-B9E0-A7388C625475}" srcOrd="3" destOrd="0" presId="urn:microsoft.com/office/officeart/2005/8/layout/radial6"/>
    <dgm:cxn modelId="{3CE26D82-68B9-574E-A0C6-37E8D4E6FCC5}" type="presParOf" srcId="{AF596076-7492-4A33-B190-B570425B0B59}" destId="{E4B320A5-448A-4B09-B13E-610B895FF815}" srcOrd="4" destOrd="0" presId="urn:microsoft.com/office/officeart/2005/8/layout/radial6"/>
    <dgm:cxn modelId="{913CB3C1-B62F-E144-9422-36E4A8DBF195}" type="presParOf" srcId="{AF596076-7492-4A33-B190-B570425B0B59}" destId="{0963B8C7-D3E5-4AE7-8BBA-788F01A4E1BF}" srcOrd="5" destOrd="0" presId="urn:microsoft.com/office/officeart/2005/8/layout/radial6"/>
    <dgm:cxn modelId="{7B4D06F0-A907-C944-8691-9BA90C73D5CF}" type="presParOf" srcId="{AF596076-7492-4A33-B190-B570425B0B59}" destId="{719C0BE0-69FA-42D6-ABA5-A883958ADF15}" srcOrd="6" destOrd="0" presId="urn:microsoft.com/office/officeart/2005/8/layout/radial6"/>
    <dgm:cxn modelId="{77915C81-FF15-4942-BE66-B6B56A65AF73}" type="presParOf" srcId="{AF596076-7492-4A33-B190-B570425B0B59}" destId="{A8D7555D-1AB3-449F-AB61-E1C555521A13}" srcOrd="7" destOrd="0" presId="urn:microsoft.com/office/officeart/2005/8/layout/radial6"/>
    <dgm:cxn modelId="{2CFD8D1A-87B8-5B4F-94B9-4A78C2B5568F}" type="presParOf" srcId="{AF596076-7492-4A33-B190-B570425B0B59}" destId="{3B8A8E17-8A16-4F3E-B698-A5D53C85D93A}" srcOrd="8" destOrd="0" presId="urn:microsoft.com/office/officeart/2005/8/layout/radial6"/>
    <dgm:cxn modelId="{31B04DA5-A201-9B4C-AE2B-08665CFDDAE9}" type="presParOf" srcId="{AF596076-7492-4A33-B190-B570425B0B59}" destId="{B9B34C3C-79B7-4889-89A8-55E6EA2C591E}" srcOrd="9" destOrd="0" presId="urn:microsoft.com/office/officeart/2005/8/layout/radial6"/>
    <dgm:cxn modelId="{3F7E6AF7-6846-4A47-9530-A6945FABF707}" type="presParOf" srcId="{AF596076-7492-4A33-B190-B570425B0B59}" destId="{B738E20D-9A44-4EC9-8AC1-7F562EE3D420}" srcOrd="10" destOrd="0" presId="urn:microsoft.com/office/officeart/2005/8/layout/radial6"/>
    <dgm:cxn modelId="{3C601D0E-710B-1A4B-B47D-A6CD52A92463}" type="presParOf" srcId="{AF596076-7492-4A33-B190-B570425B0B59}" destId="{68B980E1-D565-41FA-93E9-698E3E540953}" srcOrd="11" destOrd="0" presId="urn:microsoft.com/office/officeart/2005/8/layout/radial6"/>
    <dgm:cxn modelId="{96984F8F-5E59-3A46-AC99-2C3A46043B74}" type="presParOf" srcId="{AF596076-7492-4A33-B190-B570425B0B59}" destId="{30695B7A-5BBB-41F5-A2B3-C1D8FAE35488}" srcOrd="12" destOrd="0" presId="urn:microsoft.com/office/officeart/2005/8/layout/radial6"/>
    <dgm:cxn modelId="{DCB559CB-2A2F-7841-832D-8ABDF9E00148}" type="presParOf" srcId="{AF596076-7492-4A33-B190-B570425B0B59}" destId="{77DD072F-E520-43F1-9F97-13086B6A1814}" srcOrd="13" destOrd="0" presId="urn:microsoft.com/office/officeart/2005/8/layout/radial6"/>
    <dgm:cxn modelId="{BE81B624-7B50-8040-98FE-C79D3EB45B63}" type="presParOf" srcId="{AF596076-7492-4A33-B190-B570425B0B59}" destId="{5BD3AF57-68ED-41B9-BAC0-CB09BDB7FDED}" srcOrd="14" destOrd="0" presId="urn:microsoft.com/office/officeart/2005/8/layout/radial6"/>
    <dgm:cxn modelId="{DAB3E88F-8CB9-1842-8E71-082A5F0B8D95}" type="presParOf" srcId="{AF596076-7492-4A33-B190-B570425B0B59}" destId="{53ACBE4A-4EE4-4672-BAD1-E5E919448031}" srcOrd="15" destOrd="0" presId="urn:microsoft.com/office/officeart/2005/8/layout/radial6"/>
    <dgm:cxn modelId="{53DD5658-9162-7849-A6C2-C8A0E19F4F1D}" type="presParOf" srcId="{AF596076-7492-4A33-B190-B570425B0B59}" destId="{1BF94AEA-15F4-4774-AE4C-C0577FB63C59}" srcOrd="16" destOrd="0" presId="urn:microsoft.com/office/officeart/2005/8/layout/radial6"/>
    <dgm:cxn modelId="{773FAE77-1864-6C4D-8EE5-4D4DA892E0B2}" type="presParOf" srcId="{AF596076-7492-4A33-B190-B570425B0B59}" destId="{B8EA37A3-AF8A-406F-A1AD-045D3FEB1A58}" srcOrd="17" destOrd="0" presId="urn:microsoft.com/office/officeart/2005/8/layout/radial6"/>
    <dgm:cxn modelId="{C1688BF2-26A0-1A4C-A709-7C57A90326E7}" type="presParOf" srcId="{AF596076-7492-4A33-B190-B570425B0B59}" destId="{8EC1A864-8846-4F99-9FBE-14FDE78F93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586D5B-A8B1-4A25-9EBC-69D8E024D7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51284-772F-489E-A100-35C39D06D32E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Identify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Total Student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Population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(</a:t>
          </a:r>
          <a:r>
            <a:rPr lang="en-US" sz="1400" i="1" dirty="0" smtClean="0"/>
            <a:t>Beginning of year</a:t>
          </a:r>
          <a:r>
            <a:rPr lang="en-US" sz="1400" dirty="0" smtClean="0"/>
            <a:t>)</a:t>
          </a:r>
          <a:endParaRPr lang="en-US" sz="1100" dirty="0"/>
        </a:p>
      </dgm:t>
    </dgm:pt>
    <dgm:pt modelId="{8827FEE5-926C-42D5-A0DC-D4269ACA51D5}" type="parTrans" cxnId="{4E7EAD5D-1E47-4617-842F-028B3619F7F8}">
      <dgm:prSet/>
      <dgm:spPr/>
      <dgm:t>
        <a:bodyPr/>
        <a:lstStyle/>
        <a:p>
          <a:endParaRPr lang="en-US"/>
        </a:p>
      </dgm:t>
    </dgm:pt>
    <dgm:pt modelId="{A999BD31-AA00-48DB-9D83-04B5FA22C062}" type="sibTrans" cxnId="{4E7EAD5D-1E47-4617-842F-028B3619F7F8}">
      <dgm:prSet/>
      <dgm:spPr/>
      <dgm:t>
        <a:bodyPr/>
        <a:lstStyle/>
        <a:p>
          <a:endParaRPr lang="en-US"/>
        </a:p>
      </dgm:t>
    </dgm:pt>
    <dgm:pt modelId="{35C57753-CE97-4A9E-AA0B-256923AF5A67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1200"/>
            </a:spcAft>
          </a:pPr>
          <a:r>
            <a:rPr lang="en-US" sz="1400" dirty="0" smtClean="0"/>
            <a:t>Implement Data Review and Document Baseline Evidence</a:t>
          </a:r>
        </a:p>
        <a:p>
          <a:pPr algn="ctr">
            <a:lnSpc>
              <a:spcPct val="100000"/>
            </a:lnSpc>
            <a:spcAft>
              <a:spcPts val="900"/>
            </a:spcAft>
          </a:pPr>
          <a:r>
            <a:rPr lang="en-US" sz="1400" dirty="0" smtClean="0"/>
            <a:t>Participate in Data Discussions</a:t>
          </a:r>
        </a:p>
        <a:p>
          <a:pPr algn="ctr">
            <a:lnSpc>
              <a:spcPct val="90000"/>
            </a:lnSpc>
            <a:spcAft>
              <a:spcPts val="600"/>
            </a:spcAft>
          </a:pPr>
          <a:r>
            <a:rPr lang="en-US" sz="1400" dirty="0" smtClean="0"/>
            <a:t>Identify Complexity Factors</a:t>
          </a:r>
          <a:endParaRPr lang="en-US" sz="11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1100" dirty="0" smtClean="0"/>
        </a:p>
      </dgm:t>
    </dgm:pt>
    <dgm:pt modelId="{78C4EC66-0731-4271-B6EE-5CC21C417701}" type="parTrans" cxnId="{1F0CAD59-6715-40C6-853A-AB9860EDA2AF}">
      <dgm:prSet/>
      <dgm:spPr/>
      <dgm:t>
        <a:bodyPr/>
        <a:lstStyle/>
        <a:p>
          <a:endParaRPr lang="en-US"/>
        </a:p>
      </dgm:t>
    </dgm:pt>
    <dgm:pt modelId="{1E76C12F-B4ED-4E3D-9EBD-58AA649E3E03}" type="sibTrans" cxnId="{1F0CAD59-6715-40C6-853A-AB9860EDA2AF}">
      <dgm:prSet/>
      <dgm:spPr/>
      <dgm:t>
        <a:bodyPr/>
        <a:lstStyle/>
        <a:p>
          <a:endParaRPr lang="en-US"/>
        </a:p>
      </dgm:t>
    </dgm:pt>
    <dgm:pt modelId="{0A471F3A-236E-42EF-B599-F7A8BA61E21A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Identify Learning </a:t>
          </a:r>
          <a:r>
            <a:rPr lang="en-US" sz="1400" dirty="0" err="1" smtClean="0"/>
            <a:t>Objective(s</a:t>
          </a:r>
          <a:r>
            <a:rPr lang="en-US" sz="1400" dirty="0" smtClean="0"/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for Student </a:t>
          </a:r>
          <a:r>
            <a:rPr lang="en-US" sz="1400" dirty="0" err="1" smtClean="0"/>
            <a:t>Population(s</a:t>
          </a:r>
          <a:r>
            <a:rPr lang="en-US" sz="1400" dirty="0" smtClean="0"/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Develop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Rationale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and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Growth Target(s)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Identify Professional Development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Needs</a:t>
          </a:r>
          <a:endParaRPr lang="en-US" sz="1200" dirty="0" smtClean="0"/>
        </a:p>
      </dgm:t>
    </dgm:pt>
    <dgm:pt modelId="{AD638C0C-301F-4EF8-B34A-ED9469E68DBC}" type="parTrans" cxnId="{9BC0ECEB-3208-4A61-A28F-293BC143A603}">
      <dgm:prSet/>
      <dgm:spPr/>
      <dgm:t>
        <a:bodyPr/>
        <a:lstStyle/>
        <a:p>
          <a:endParaRPr lang="en-US"/>
        </a:p>
      </dgm:t>
    </dgm:pt>
    <dgm:pt modelId="{058D92C0-1419-4BC6-912C-876F4AB7F7EA}" type="sibTrans" cxnId="{9BC0ECEB-3208-4A61-A28F-293BC143A603}">
      <dgm:prSet/>
      <dgm:spPr/>
      <dgm:t>
        <a:bodyPr/>
        <a:lstStyle/>
        <a:p>
          <a:endParaRPr lang="en-US"/>
        </a:p>
      </dgm:t>
    </dgm:pt>
    <dgm:pt modelId="{BACCDF94-F222-480F-8EB9-42A232045449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1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1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Receive Professional Development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Implement Instructional Strategies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Monitor Progress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Adjust Instructional Strategies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Mid Interval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Progress Check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1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1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1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100" dirty="0"/>
        </a:p>
      </dgm:t>
    </dgm:pt>
    <dgm:pt modelId="{8DAA6ACA-0311-4588-8F98-1099FC1814A6}" type="parTrans" cxnId="{15A3D5C7-52D0-403E-90A6-07C3421C32A3}">
      <dgm:prSet/>
      <dgm:spPr/>
      <dgm:t>
        <a:bodyPr/>
        <a:lstStyle/>
        <a:p>
          <a:endParaRPr lang="en-US"/>
        </a:p>
      </dgm:t>
    </dgm:pt>
    <dgm:pt modelId="{80344E0D-2E6D-48B4-BB28-F345D56B76F5}" type="sibTrans" cxnId="{15A3D5C7-52D0-403E-90A6-07C3421C32A3}">
      <dgm:prSet/>
      <dgm:spPr/>
      <dgm:t>
        <a:bodyPr/>
        <a:lstStyle/>
        <a:p>
          <a:endParaRPr lang="en-US"/>
        </a:p>
      </dgm:t>
    </dgm:pt>
    <dgm:pt modelId="{A425C1CB-2DE3-4F1F-9BCE-4165FBBBDE0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12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Evaluate Effectiveness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Reaching Targets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Identify Professional Development Needs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400" dirty="0" smtClean="0"/>
            <a:t>Continue Professional Development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200" dirty="0"/>
        </a:p>
      </dgm:t>
    </dgm:pt>
    <dgm:pt modelId="{CE28DB90-D120-4F60-8D44-AA42751DFDCD}" type="parTrans" cxnId="{399124E2-4D2F-4EAD-B0C1-6039C0B1AC91}">
      <dgm:prSet/>
      <dgm:spPr/>
      <dgm:t>
        <a:bodyPr/>
        <a:lstStyle/>
        <a:p>
          <a:endParaRPr lang="en-US"/>
        </a:p>
      </dgm:t>
    </dgm:pt>
    <dgm:pt modelId="{377A523B-8E9A-4137-A0F9-700E385F0340}" type="sibTrans" cxnId="{399124E2-4D2F-4EAD-B0C1-6039C0B1AC91}">
      <dgm:prSet/>
      <dgm:spPr/>
      <dgm:t>
        <a:bodyPr/>
        <a:lstStyle/>
        <a:p>
          <a:endParaRPr lang="en-US"/>
        </a:p>
      </dgm:t>
    </dgm:pt>
    <dgm:pt modelId="{27F14149-8C5F-4D9D-ACB8-4ECFCB8D2264}">
      <dgm:prSet/>
      <dgm:spPr/>
      <dgm:t>
        <a:bodyPr/>
        <a:lstStyle/>
        <a:p>
          <a:endParaRPr lang="en-US" dirty="0"/>
        </a:p>
      </dgm:t>
    </dgm:pt>
    <dgm:pt modelId="{D0984160-8F6E-4E9B-8A7C-00C20A85414E}" type="parTrans" cxnId="{F51C1EFD-A922-48DA-937E-F18A11B837A6}">
      <dgm:prSet/>
      <dgm:spPr/>
      <dgm:t>
        <a:bodyPr/>
        <a:lstStyle/>
        <a:p>
          <a:endParaRPr lang="en-US"/>
        </a:p>
      </dgm:t>
    </dgm:pt>
    <dgm:pt modelId="{405003DB-5B89-4602-BB6F-72E2DFA14183}" type="sibTrans" cxnId="{F51C1EFD-A922-48DA-937E-F18A11B837A6}">
      <dgm:prSet/>
      <dgm:spPr/>
      <dgm:t>
        <a:bodyPr/>
        <a:lstStyle/>
        <a:p>
          <a:endParaRPr lang="en-US"/>
        </a:p>
      </dgm:t>
    </dgm:pt>
    <dgm:pt modelId="{982C58C8-419D-49A6-B493-3905815AE819}" type="pres">
      <dgm:prSet presAssocID="{E6586D5B-A8B1-4A25-9EBC-69D8E024D75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5F6895-499C-4009-A05A-7BE318F664B3}" type="pres">
      <dgm:prSet presAssocID="{E6586D5B-A8B1-4A25-9EBC-69D8E024D752}" presName="arrow" presStyleLbl="bgShp" presStyleIdx="0" presStyleCnt="1" custLinFactNeighborX="-33028" custLinFactNeighborY="-13119"/>
      <dgm:spPr/>
      <dgm:t>
        <a:bodyPr/>
        <a:lstStyle/>
        <a:p>
          <a:endParaRPr lang="en-US"/>
        </a:p>
      </dgm:t>
    </dgm:pt>
    <dgm:pt modelId="{ED9B4239-16BC-45F7-9E27-BB4BDF9798C8}" type="pres">
      <dgm:prSet presAssocID="{E6586D5B-A8B1-4A25-9EBC-69D8E024D752}" presName="arrowDiagram5" presStyleCnt="0"/>
      <dgm:spPr/>
    </dgm:pt>
    <dgm:pt modelId="{F2C41117-D19F-4D20-BC14-DA485E3A8D5B}" type="pres">
      <dgm:prSet presAssocID="{27B51284-772F-489E-A100-35C39D06D32E}" presName="bullet5a" presStyleLbl="node1" presStyleIdx="0" presStyleCnt="5" custLinFactX="-9154" custLinFactNeighborX="-100000" custLinFactNeighborY="74322"/>
      <dgm:spPr/>
    </dgm:pt>
    <dgm:pt modelId="{A4830A76-ABC3-4B60-B0DB-189E800859B6}" type="pres">
      <dgm:prSet presAssocID="{27B51284-772F-489E-A100-35C39D06D32E}" presName="textBox5a" presStyleLbl="revTx" presStyleIdx="0" presStyleCnt="5" custScaleX="95613" custScaleY="121439" custLinFactNeighborX="-16130" custLinFactNeighborY="-28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473F-F556-415A-BCF5-696F6C311CF1}" type="pres">
      <dgm:prSet presAssocID="{35C57753-CE97-4A9E-AA0B-256923AF5A67}" presName="bullet5b" presStyleLbl="node1" presStyleIdx="1" presStyleCnt="5"/>
      <dgm:spPr/>
    </dgm:pt>
    <dgm:pt modelId="{A60151E5-1A44-4EEB-B1F1-5DA1BBB7DF44}" type="pres">
      <dgm:prSet presAssocID="{35C57753-CE97-4A9E-AA0B-256923AF5A67}" presName="textBox5b" presStyleLbl="revTx" presStyleIdx="1" presStyleCnt="5" custScaleY="120735" custLinFactNeighborX="-7013" custLinFactNeighborY="-24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AB329-BD25-4296-B058-64DF7AD07D3E}" type="pres">
      <dgm:prSet presAssocID="{0A471F3A-236E-42EF-B599-F7A8BA61E21A}" presName="bullet5c" presStyleLbl="node1" presStyleIdx="2" presStyleCnt="5" custLinFactNeighborX="23949" custLinFactNeighborY="-32526"/>
      <dgm:spPr/>
    </dgm:pt>
    <dgm:pt modelId="{E59E01E9-0F91-43E9-A058-92253F088EBB}" type="pres">
      <dgm:prSet presAssocID="{0A471F3A-236E-42EF-B599-F7A8BA61E21A}" presName="textBox5c" presStyleLbl="revTx" presStyleIdx="2" presStyleCnt="5" custScaleX="133331" custScaleY="91497" custLinFactNeighborX="5201" custLinFactNeighborY="-20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BB2B3-D06C-4DF0-88FA-4528A8215D1D}" type="pres">
      <dgm:prSet presAssocID="{BACCDF94-F222-480F-8EB9-42A232045449}" presName="bullet5d" presStyleLbl="node1" presStyleIdx="3" presStyleCnt="5" custLinFactNeighborX="44081" custLinFactNeighborY="-38196"/>
      <dgm:spPr/>
    </dgm:pt>
    <dgm:pt modelId="{3D697E7F-8603-450C-91DD-F415D338B12C}" type="pres">
      <dgm:prSet presAssocID="{BACCDF94-F222-480F-8EB9-42A232045449}" presName="textBox5d" presStyleLbl="revTx" presStyleIdx="3" presStyleCnt="5" custScaleX="95896" custScaleY="121545" custLinFactNeighborX="10309" custLinFactNeighborY="-15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6C6D2-E043-40C0-8176-CD109F302E03}" type="pres">
      <dgm:prSet presAssocID="{A425C1CB-2DE3-4F1F-9BCE-4165FBBBDE03}" presName="bullet5e" presStyleLbl="node1" presStyleIdx="4" presStyleCnt="5" custLinFactX="17356" custLinFactNeighborX="100000" custLinFactNeighborY="-36680"/>
      <dgm:spPr/>
    </dgm:pt>
    <dgm:pt modelId="{2D23ED02-7A62-438C-9881-D8E15EA23AD7}" type="pres">
      <dgm:prSet presAssocID="{A425C1CB-2DE3-4F1F-9BCE-4165FBBBDE03}" presName="textBox5e" presStyleLbl="revTx" presStyleIdx="4" presStyleCnt="5" custScaleX="86659" custScaleY="86715" custLinFactNeighborX="-3001" custLinFactNeighborY="-3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0ECEB-3208-4A61-A28F-293BC143A603}" srcId="{E6586D5B-A8B1-4A25-9EBC-69D8E024D752}" destId="{0A471F3A-236E-42EF-B599-F7A8BA61E21A}" srcOrd="2" destOrd="0" parTransId="{AD638C0C-301F-4EF8-B34A-ED9469E68DBC}" sibTransId="{058D92C0-1419-4BC6-912C-876F4AB7F7EA}"/>
    <dgm:cxn modelId="{399124E2-4D2F-4EAD-B0C1-6039C0B1AC91}" srcId="{E6586D5B-A8B1-4A25-9EBC-69D8E024D752}" destId="{A425C1CB-2DE3-4F1F-9BCE-4165FBBBDE03}" srcOrd="4" destOrd="0" parTransId="{CE28DB90-D120-4F60-8D44-AA42751DFDCD}" sibTransId="{377A523B-8E9A-4137-A0F9-700E385F0340}"/>
    <dgm:cxn modelId="{4150874A-AB14-5F4E-B63C-E13AF29AE62D}" type="presOf" srcId="{BACCDF94-F222-480F-8EB9-42A232045449}" destId="{3D697E7F-8603-450C-91DD-F415D338B12C}" srcOrd="0" destOrd="0" presId="urn:microsoft.com/office/officeart/2005/8/layout/arrow2"/>
    <dgm:cxn modelId="{4E7EAD5D-1E47-4617-842F-028B3619F7F8}" srcId="{E6586D5B-A8B1-4A25-9EBC-69D8E024D752}" destId="{27B51284-772F-489E-A100-35C39D06D32E}" srcOrd="0" destOrd="0" parTransId="{8827FEE5-926C-42D5-A0DC-D4269ACA51D5}" sibTransId="{A999BD31-AA00-48DB-9D83-04B5FA22C062}"/>
    <dgm:cxn modelId="{F51C1EFD-A922-48DA-937E-F18A11B837A6}" srcId="{E6586D5B-A8B1-4A25-9EBC-69D8E024D752}" destId="{27F14149-8C5F-4D9D-ACB8-4ECFCB8D2264}" srcOrd="5" destOrd="0" parTransId="{D0984160-8F6E-4E9B-8A7C-00C20A85414E}" sibTransId="{405003DB-5B89-4602-BB6F-72E2DFA14183}"/>
    <dgm:cxn modelId="{1F0CAD59-6715-40C6-853A-AB9860EDA2AF}" srcId="{E6586D5B-A8B1-4A25-9EBC-69D8E024D752}" destId="{35C57753-CE97-4A9E-AA0B-256923AF5A67}" srcOrd="1" destOrd="0" parTransId="{78C4EC66-0731-4271-B6EE-5CC21C417701}" sibTransId="{1E76C12F-B4ED-4E3D-9EBD-58AA649E3E03}"/>
    <dgm:cxn modelId="{FB8F22AE-476E-D448-8DAD-A9D97C0BB312}" type="presOf" srcId="{27B51284-772F-489E-A100-35C39D06D32E}" destId="{A4830A76-ABC3-4B60-B0DB-189E800859B6}" srcOrd="0" destOrd="0" presId="urn:microsoft.com/office/officeart/2005/8/layout/arrow2"/>
    <dgm:cxn modelId="{A78AA759-82A8-294D-B97E-15DD95897667}" type="presOf" srcId="{0A471F3A-236E-42EF-B599-F7A8BA61E21A}" destId="{E59E01E9-0F91-43E9-A058-92253F088EBB}" srcOrd="0" destOrd="0" presId="urn:microsoft.com/office/officeart/2005/8/layout/arrow2"/>
    <dgm:cxn modelId="{286F83BE-03D2-0C4D-B9BB-C12492E600B6}" type="presOf" srcId="{E6586D5B-A8B1-4A25-9EBC-69D8E024D752}" destId="{982C58C8-419D-49A6-B493-3905815AE819}" srcOrd="0" destOrd="0" presId="urn:microsoft.com/office/officeart/2005/8/layout/arrow2"/>
    <dgm:cxn modelId="{F6117D01-7016-694C-926B-5C2B4961DA2A}" type="presOf" srcId="{A425C1CB-2DE3-4F1F-9BCE-4165FBBBDE03}" destId="{2D23ED02-7A62-438C-9881-D8E15EA23AD7}" srcOrd="0" destOrd="0" presId="urn:microsoft.com/office/officeart/2005/8/layout/arrow2"/>
    <dgm:cxn modelId="{15A3D5C7-52D0-403E-90A6-07C3421C32A3}" srcId="{E6586D5B-A8B1-4A25-9EBC-69D8E024D752}" destId="{BACCDF94-F222-480F-8EB9-42A232045449}" srcOrd="3" destOrd="0" parTransId="{8DAA6ACA-0311-4588-8F98-1099FC1814A6}" sibTransId="{80344E0D-2E6D-48B4-BB28-F345D56B76F5}"/>
    <dgm:cxn modelId="{E17AF5A4-85F0-9A43-A655-FC8C2DEE1439}" type="presOf" srcId="{35C57753-CE97-4A9E-AA0B-256923AF5A67}" destId="{A60151E5-1A44-4EEB-B1F1-5DA1BBB7DF44}" srcOrd="0" destOrd="0" presId="urn:microsoft.com/office/officeart/2005/8/layout/arrow2"/>
    <dgm:cxn modelId="{D8BBECFE-DF3D-CE4E-A7AE-AF1FD9EBCAC5}" type="presParOf" srcId="{982C58C8-419D-49A6-B493-3905815AE819}" destId="{B05F6895-499C-4009-A05A-7BE318F664B3}" srcOrd="0" destOrd="0" presId="urn:microsoft.com/office/officeart/2005/8/layout/arrow2"/>
    <dgm:cxn modelId="{5A5D6EDE-A17D-404C-86C3-99BF7BEC9CDE}" type="presParOf" srcId="{982C58C8-419D-49A6-B493-3905815AE819}" destId="{ED9B4239-16BC-45F7-9E27-BB4BDF9798C8}" srcOrd="1" destOrd="0" presId="urn:microsoft.com/office/officeart/2005/8/layout/arrow2"/>
    <dgm:cxn modelId="{8945DF90-1C62-2A4C-B4C1-9BDCAAEAD1EE}" type="presParOf" srcId="{ED9B4239-16BC-45F7-9E27-BB4BDF9798C8}" destId="{F2C41117-D19F-4D20-BC14-DA485E3A8D5B}" srcOrd="0" destOrd="0" presId="urn:microsoft.com/office/officeart/2005/8/layout/arrow2"/>
    <dgm:cxn modelId="{0A97197E-7D7E-B543-A609-EB812F8175A4}" type="presParOf" srcId="{ED9B4239-16BC-45F7-9E27-BB4BDF9798C8}" destId="{A4830A76-ABC3-4B60-B0DB-189E800859B6}" srcOrd="1" destOrd="0" presId="urn:microsoft.com/office/officeart/2005/8/layout/arrow2"/>
    <dgm:cxn modelId="{F048A4A7-0A95-DF48-9381-802478EBEBFA}" type="presParOf" srcId="{ED9B4239-16BC-45F7-9E27-BB4BDF9798C8}" destId="{C8D1473F-F556-415A-BCF5-696F6C311CF1}" srcOrd="2" destOrd="0" presId="urn:microsoft.com/office/officeart/2005/8/layout/arrow2"/>
    <dgm:cxn modelId="{C0395CAB-4AF6-114F-924F-07E45CB44EB2}" type="presParOf" srcId="{ED9B4239-16BC-45F7-9E27-BB4BDF9798C8}" destId="{A60151E5-1A44-4EEB-B1F1-5DA1BBB7DF44}" srcOrd="3" destOrd="0" presId="urn:microsoft.com/office/officeart/2005/8/layout/arrow2"/>
    <dgm:cxn modelId="{7E624FFA-3851-8448-9B2E-7F1A98DE5826}" type="presParOf" srcId="{ED9B4239-16BC-45F7-9E27-BB4BDF9798C8}" destId="{454AB329-BD25-4296-B058-64DF7AD07D3E}" srcOrd="4" destOrd="0" presId="urn:microsoft.com/office/officeart/2005/8/layout/arrow2"/>
    <dgm:cxn modelId="{D34921A8-940E-1B47-9ED1-19D15470AF06}" type="presParOf" srcId="{ED9B4239-16BC-45F7-9E27-BB4BDF9798C8}" destId="{E59E01E9-0F91-43E9-A058-92253F088EBB}" srcOrd="5" destOrd="0" presId="urn:microsoft.com/office/officeart/2005/8/layout/arrow2"/>
    <dgm:cxn modelId="{7E67388D-F7E5-324F-AC9E-9E1F76188567}" type="presParOf" srcId="{ED9B4239-16BC-45F7-9E27-BB4BDF9798C8}" destId="{9B0BB2B3-D06C-4DF0-88FA-4528A8215D1D}" srcOrd="6" destOrd="0" presId="urn:microsoft.com/office/officeart/2005/8/layout/arrow2"/>
    <dgm:cxn modelId="{301562CA-60BD-0D4F-8A6A-3EEB130CCCF1}" type="presParOf" srcId="{ED9B4239-16BC-45F7-9E27-BB4BDF9798C8}" destId="{3D697E7F-8603-450C-91DD-F415D338B12C}" srcOrd="7" destOrd="0" presId="urn:microsoft.com/office/officeart/2005/8/layout/arrow2"/>
    <dgm:cxn modelId="{D296588A-6361-B349-9B49-BE8F667E6A0A}" type="presParOf" srcId="{ED9B4239-16BC-45F7-9E27-BB4BDF9798C8}" destId="{AE46C6D2-E043-40C0-8176-CD109F302E03}" srcOrd="8" destOrd="0" presId="urn:microsoft.com/office/officeart/2005/8/layout/arrow2"/>
    <dgm:cxn modelId="{76F9B868-31B0-F44A-952E-E88F104F2A67}" type="presParOf" srcId="{ED9B4239-16BC-45F7-9E27-BB4BDF9798C8}" destId="{2D23ED02-7A62-438C-9881-D8E15EA23AD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65962-E9F6-497C-812B-4B667BD3AA52}">
      <dsp:nvSpPr>
        <dsp:cNvPr id="0" name=""/>
        <dsp:cNvSpPr/>
      </dsp:nvSpPr>
      <dsp:spPr>
        <a:xfrm>
          <a:off x="142" y="428223"/>
          <a:ext cx="3203196" cy="28795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Professional Practice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50%</a:t>
          </a:r>
          <a:endParaRPr lang="en-US" sz="3200" b="1" kern="1200" dirty="0"/>
        </a:p>
      </dsp:txBody>
      <dsp:txXfrm>
        <a:off x="142" y="428223"/>
        <a:ext cx="3203196" cy="2879593"/>
      </dsp:txXfrm>
    </dsp:sp>
    <dsp:sp modelId="{E888DEA9-67C0-4EBC-A54D-49E2F51DE5F4}">
      <dsp:nvSpPr>
        <dsp:cNvPr id="0" name=""/>
        <dsp:cNvSpPr/>
      </dsp:nvSpPr>
      <dsp:spPr>
        <a:xfrm>
          <a:off x="3244615" y="1682325"/>
          <a:ext cx="292949" cy="29294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244615" y="1682325"/>
        <a:ext cx="292949" cy="292949"/>
      </dsp:txXfrm>
    </dsp:sp>
    <dsp:sp modelId="{C90AB50A-7C93-415C-AE42-7CF1AE500884}">
      <dsp:nvSpPr>
        <dsp:cNvPr id="0" name=""/>
        <dsp:cNvSpPr/>
      </dsp:nvSpPr>
      <dsp:spPr>
        <a:xfrm>
          <a:off x="3578577" y="389003"/>
          <a:ext cx="2446310" cy="28795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Student Growth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50%</a:t>
          </a:r>
          <a:endParaRPr lang="en-US" sz="3200" b="1" kern="1200" dirty="0"/>
        </a:p>
      </dsp:txBody>
      <dsp:txXfrm>
        <a:off x="3578577" y="389003"/>
        <a:ext cx="2446310" cy="2879593"/>
      </dsp:txXfrm>
    </dsp:sp>
    <dsp:sp modelId="{EB3E9956-7CFE-4723-BF85-B3A1DEB8240A}">
      <dsp:nvSpPr>
        <dsp:cNvPr id="0" name=""/>
        <dsp:cNvSpPr/>
      </dsp:nvSpPr>
      <dsp:spPr>
        <a:xfrm>
          <a:off x="6065901" y="1682325"/>
          <a:ext cx="292949" cy="292949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065901" y="1682325"/>
        <a:ext cx="292949" cy="292949"/>
      </dsp:txXfrm>
    </dsp:sp>
    <dsp:sp modelId="{80F3EDA0-7807-4064-A578-8EF3C084833A}">
      <dsp:nvSpPr>
        <dsp:cNvPr id="0" name=""/>
        <dsp:cNvSpPr/>
      </dsp:nvSpPr>
      <dsp:spPr>
        <a:xfrm>
          <a:off x="6399863" y="389003"/>
          <a:ext cx="2743730" cy="28795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MSDE Educator Evaluation </a:t>
          </a:r>
          <a:r>
            <a:rPr lang="en-US" sz="2400" b="1" kern="1200" dirty="0" smtClean="0"/>
            <a:t>Requirements</a:t>
          </a:r>
          <a:endParaRPr lang="en-US" sz="3200" b="1" kern="1200" dirty="0"/>
        </a:p>
      </dsp:txBody>
      <dsp:txXfrm>
        <a:off x="6399863" y="389003"/>
        <a:ext cx="2743730" cy="28795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30EEE-83B4-4112-9395-B0120C2C7EC9}">
      <dsp:nvSpPr>
        <dsp:cNvPr id="0" name=""/>
        <dsp:cNvSpPr/>
      </dsp:nvSpPr>
      <dsp:spPr>
        <a:xfrm>
          <a:off x="2666995" y="2199234"/>
          <a:ext cx="3107289" cy="2909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…</a:t>
          </a:r>
          <a:r>
            <a:rPr lang="en-US" sz="2400" i="1" kern="1200" dirty="0" smtClean="0"/>
            <a:t>an instructional goal… for specific students…for a specific time interval</a:t>
          </a:r>
          <a:endParaRPr lang="en-US" sz="2100" i="1" kern="1200" dirty="0"/>
        </a:p>
      </dsp:txBody>
      <dsp:txXfrm>
        <a:off x="2666995" y="2199234"/>
        <a:ext cx="3107289" cy="2909794"/>
      </dsp:txXfrm>
    </dsp:sp>
    <dsp:sp modelId="{0B025DAA-BF26-48A5-916A-6BCBBDF30F26}">
      <dsp:nvSpPr>
        <dsp:cNvPr id="0" name=""/>
        <dsp:cNvSpPr/>
      </dsp:nvSpPr>
      <dsp:spPr>
        <a:xfrm rot="10952545">
          <a:off x="954984" y="2858969"/>
          <a:ext cx="1788043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17246-E6F0-495F-AAF0-837F494FB7EC}">
      <dsp:nvSpPr>
        <dsp:cNvPr id="0" name=""/>
        <dsp:cNvSpPr/>
      </dsp:nvSpPr>
      <dsp:spPr>
        <a:xfrm>
          <a:off x="1420" y="2165500"/>
          <a:ext cx="2169528" cy="173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Focused on  the most valuable learning</a:t>
          </a:r>
          <a:endParaRPr lang="en-US" sz="2700" kern="1200" dirty="0"/>
        </a:p>
      </dsp:txBody>
      <dsp:txXfrm>
        <a:off x="1420" y="2165500"/>
        <a:ext cx="2169528" cy="1735622"/>
      </dsp:txXfrm>
    </dsp:sp>
    <dsp:sp modelId="{3F919D74-BA9D-48DD-94DE-56584D8A23F2}">
      <dsp:nvSpPr>
        <dsp:cNvPr id="0" name=""/>
        <dsp:cNvSpPr/>
      </dsp:nvSpPr>
      <dsp:spPr>
        <a:xfrm rot="14507344">
          <a:off x="2059148" y="1443615"/>
          <a:ext cx="1484760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87294-CACC-470B-B81F-36464B5AB2B2}">
      <dsp:nvSpPr>
        <dsp:cNvPr id="0" name=""/>
        <dsp:cNvSpPr/>
      </dsp:nvSpPr>
      <dsp:spPr>
        <a:xfrm>
          <a:off x="1676395" y="10584"/>
          <a:ext cx="2169528" cy="1845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Based on the most current student data</a:t>
          </a:r>
          <a:endParaRPr lang="en-US" sz="2700" kern="1200" dirty="0"/>
        </a:p>
      </dsp:txBody>
      <dsp:txXfrm>
        <a:off x="1676395" y="10584"/>
        <a:ext cx="2169528" cy="1845747"/>
      </dsp:txXfrm>
    </dsp:sp>
    <dsp:sp modelId="{30E3E05A-3D09-4CAD-A78B-457938CB5C2F}">
      <dsp:nvSpPr>
        <dsp:cNvPr id="0" name=""/>
        <dsp:cNvSpPr/>
      </dsp:nvSpPr>
      <dsp:spPr>
        <a:xfrm rot="17640962">
          <a:off x="4486471" y="1262163"/>
          <a:ext cx="1738921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0632F-71C2-46FC-951A-D8A35C9732C3}">
      <dsp:nvSpPr>
        <dsp:cNvPr id="0" name=""/>
        <dsp:cNvSpPr/>
      </dsp:nvSpPr>
      <dsp:spPr>
        <a:xfrm>
          <a:off x="4343410" y="76194"/>
          <a:ext cx="2169528" cy="173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Aligned to current curriculum standards</a:t>
          </a:r>
          <a:endParaRPr lang="en-US" sz="2700" kern="1200" dirty="0"/>
        </a:p>
      </dsp:txBody>
      <dsp:txXfrm>
        <a:off x="4343410" y="76194"/>
        <a:ext cx="2169528" cy="1735622"/>
      </dsp:txXfrm>
    </dsp:sp>
    <dsp:sp modelId="{74F60344-A3B1-43D3-9174-7133124D2F0D}">
      <dsp:nvSpPr>
        <dsp:cNvPr id="0" name=""/>
        <dsp:cNvSpPr/>
      </dsp:nvSpPr>
      <dsp:spPr>
        <a:xfrm rot="21438591">
          <a:off x="5729326" y="2935831"/>
          <a:ext cx="1729715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9499-B368-4106-9C29-2B6836520031}">
      <dsp:nvSpPr>
        <dsp:cNvPr id="0" name=""/>
        <dsp:cNvSpPr/>
      </dsp:nvSpPr>
      <dsp:spPr>
        <a:xfrm>
          <a:off x="6287250" y="2165500"/>
          <a:ext cx="2169528" cy="173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Specific and measurable</a:t>
          </a:r>
          <a:endParaRPr lang="en-US" sz="2700" kern="1200" dirty="0"/>
        </a:p>
      </dsp:txBody>
      <dsp:txXfrm>
        <a:off x="6287250" y="2165500"/>
        <a:ext cx="2169528" cy="17356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C1A864-8846-4F99-9FBE-14FDE78F9303}">
      <dsp:nvSpPr>
        <dsp:cNvPr id="0" name=""/>
        <dsp:cNvSpPr/>
      </dsp:nvSpPr>
      <dsp:spPr>
        <a:xfrm>
          <a:off x="901822" y="714121"/>
          <a:ext cx="4775373" cy="4775373"/>
        </a:xfrm>
        <a:prstGeom prst="blockArc">
          <a:avLst>
            <a:gd name="adj1" fmla="val 12634857"/>
            <a:gd name="adj2" fmla="val 16273366"/>
            <a:gd name="adj3" fmla="val 451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CBE4A-4EE4-4672-BAD1-E5E919448031}">
      <dsp:nvSpPr>
        <dsp:cNvPr id="0" name=""/>
        <dsp:cNvSpPr/>
      </dsp:nvSpPr>
      <dsp:spPr>
        <a:xfrm>
          <a:off x="913758" y="693689"/>
          <a:ext cx="4775373" cy="4775373"/>
        </a:xfrm>
        <a:prstGeom prst="blockArc">
          <a:avLst>
            <a:gd name="adj1" fmla="val 9000000"/>
            <a:gd name="adj2" fmla="val 12600000"/>
            <a:gd name="adj3" fmla="val 4519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5B7A-5BBB-41F5-A2B3-C1D8FAE35488}">
      <dsp:nvSpPr>
        <dsp:cNvPr id="0" name=""/>
        <dsp:cNvSpPr/>
      </dsp:nvSpPr>
      <dsp:spPr>
        <a:xfrm>
          <a:off x="783010" y="491985"/>
          <a:ext cx="4775373" cy="4775373"/>
        </a:xfrm>
        <a:prstGeom prst="blockArc">
          <a:avLst>
            <a:gd name="adj1" fmla="val 5207299"/>
            <a:gd name="adj2" fmla="val 8645758"/>
            <a:gd name="adj3" fmla="val 4519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4C3C-79B7-4889-89A8-55E6EA2C591E}">
      <dsp:nvSpPr>
        <dsp:cNvPr id="0" name=""/>
        <dsp:cNvSpPr/>
      </dsp:nvSpPr>
      <dsp:spPr>
        <a:xfrm>
          <a:off x="1031076" y="491270"/>
          <a:ext cx="4775373" cy="4775373"/>
        </a:xfrm>
        <a:prstGeom prst="blockArc">
          <a:avLst>
            <a:gd name="adj1" fmla="val 1873667"/>
            <a:gd name="adj2" fmla="val 5572890"/>
            <a:gd name="adj3" fmla="val 4519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0BE0-69FA-42D6-ABA5-A883958ADF15}">
      <dsp:nvSpPr>
        <dsp:cNvPr id="0" name=""/>
        <dsp:cNvSpPr/>
      </dsp:nvSpPr>
      <dsp:spPr>
        <a:xfrm>
          <a:off x="926679" y="683185"/>
          <a:ext cx="4775373" cy="4775373"/>
        </a:xfrm>
        <a:prstGeom prst="blockArc">
          <a:avLst>
            <a:gd name="adj1" fmla="val 19721586"/>
            <a:gd name="adj2" fmla="val 1551727"/>
            <a:gd name="adj3" fmla="val 4519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6BD4D-0460-4B26-B9E0-A7388C625475}">
      <dsp:nvSpPr>
        <dsp:cNvPr id="0" name=""/>
        <dsp:cNvSpPr/>
      </dsp:nvSpPr>
      <dsp:spPr>
        <a:xfrm>
          <a:off x="946157" y="714646"/>
          <a:ext cx="4775373" cy="4775373"/>
        </a:xfrm>
        <a:prstGeom prst="blockArc">
          <a:avLst>
            <a:gd name="adj1" fmla="val 16208054"/>
            <a:gd name="adj2" fmla="val 19667079"/>
            <a:gd name="adj3" fmla="val 451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60EBA-BA70-4F48-97AA-9D10F020F55B}">
      <dsp:nvSpPr>
        <dsp:cNvPr id="0" name=""/>
        <dsp:cNvSpPr/>
      </dsp:nvSpPr>
      <dsp:spPr>
        <a:xfrm>
          <a:off x="2129714" y="1741461"/>
          <a:ext cx="2381173" cy="2460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When </a:t>
          </a:r>
          <a:r>
            <a:rPr lang="en-US" sz="1600" i="1" kern="1200" dirty="0" err="1" smtClean="0"/>
            <a:t>SLOs</a:t>
          </a:r>
          <a:r>
            <a:rPr lang="en-US" sz="1600" i="1" kern="1200" dirty="0" smtClean="0"/>
            <a:t> fully support the goal of increasing student achievement for all students…they have the most impact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2129714" y="1741461"/>
        <a:ext cx="2381173" cy="2460271"/>
      </dsp:txXfrm>
    </dsp:sp>
    <dsp:sp modelId="{9968FB0D-7D29-4093-8644-7CB1C0669DE8}">
      <dsp:nvSpPr>
        <dsp:cNvPr id="0" name=""/>
        <dsp:cNvSpPr/>
      </dsp:nvSpPr>
      <dsp:spPr>
        <a:xfrm>
          <a:off x="2328976" y="-156781"/>
          <a:ext cx="2020669" cy="1850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Informs and drives success of LEA/School priorities and needs</a:t>
          </a:r>
          <a:endParaRPr lang="en-US" sz="1600" kern="1200" dirty="0"/>
        </a:p>
      </dsp:txBody>
      <dsp:txXfrm>
        <a:off x="2328976" y="-156781"/>
        <a:ext cx="2020669" cy="1850758"/>
      </dsp:txXfrm>
    </dsp:sp>
    <dsp:sp modelId="{E4B320A5-448A-4B09-B13E-610B895FF815}">
      <dsp:nvSpPr>
        <dsp:cNvPr id="0" name=""/>
        <dsp:cNvSpPr/>
      </dsp:nvSpPr>
      <dsp:spPr>
        <a:xfrm>
          <a:off x="4347166" y="989276"/>
          <a:ext cx="1922280" cy="1737863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Becomes an integral part  of successful educators’ practice</a:t>
          </a:r>
          <a:endParaRPr lang="en-US" sz="1600" kern="1200" dirty="0"/>
        </a:p>
      </dsp:txBody>
      <dsp:txXfrm>
        <a:off x="4347166" y="989276"/>
        <a:ext cx="1922280" cy="1737863"/>
      </dsp:txXfrm>
    </dsp:sp>
    <dsp:sp modelId="{A8D7555D-1AB3-449F-AB61-E1C555521A13}">
      <dsp:nvSpPr>
        <dsp:cNvPr id="0" name=""/>
        <dsp:cNvSpPr/>
      </dsp:nvSpPr>
      <dsp:spPr>
        <a:xfrm>
          <a:off x="4429454" y="3210524"/>
          <a:ext cx="1969841" cy="1756684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Provides accountability for student learning </a:t>
          </a:r>
          <a:r>
            <a:rPr lang="en-US" sz="1800" kern="1200" dirty="0" smtClean="0"/>
            <a:t>and</a:t>
          </a:r>
          <a:r>
            <a:rPr lang="en-US" sz="1600" kern="1200" dirty="0" smtClean="0"/>
            <a:t>  student growth</a:t>
          </a:r>
          <a:endParaRPr lang="en-US" sz="1600" kern="1200" dirty="0"/>
        </a:p>
      </dsp:txBody>
      <dsp:txXfrm>
        <a:off x="4429454" y="3210524"/>
        <a:ext cx="1969841" cy="1756684"/>
      </dsp:txXfrm>
    </dsp:sp>
    <dsp:sp modelId="{B738E20D-9A44-4EC9-8AC1-7F562EE3D420}">
      <dsp:nvSpPr>
        <dsp:cNvPr id="0" name=""/>
        <dsp:cNvSpPr/>
      </dsp:nvSpPr>
      <dsp:spPr>
        <a:xfrm>
          <a:off x="2340214" y="4274921"/>
          <a:ext cx="1922460" cy="1869654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Increases strategic and systemic decision-making</a:t>
          </a:r>
          <a:endParaRPr lang="en-US" sz="1600" kern="1200" dirty="0"/>
        </a:p>
      </dsp:txBody>
      <dsp:txXfrm>
        <a:off x="2340214" y="4274921"/>
        <a:ext cx="1922460" cy="1869654"/>
      </dsp:txXfrm>
    </dsp:sp>
    <dsp:sp modelId="{77DD072F-E520-43F1-9F97-13086B6A1814}">
      <dsp:nvSpPr>
        <dsp:cNvPr id="0" name=""/>
        <dsp:cNvSpPr/>
      </dsp:nvSpPr>
      <dsp:spPr>
        <a:xfrm>
          <a:off x="269003" y="3287736"/>
          <a:ext cx="2022722" cy="1921021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Allows for comparable and fair measures of student learning</a:t>
          </a:r>
          <a:endParaRPr lang="en-US" sz="1600" kern="1200" dirty="0"/>
        </a:p>
      </dsp:txBody>
      <dsp:txXfrm>
        <a:off x="269003" y="3287736"/>
        <a:ext cx="2022722" cy="1921021"/>
      </dsp:txXfrm>
    </dsp:sp>
    <dsp:sp modelId="{1BF94AEA-15F4-4774-AE4C-C0577FB63C59}">
      <dsp:nvSpPr>
        <dsp:cNvPr id="0" name=""/>
        <dsp:cNvSpPr/>
      </dsp:nvSpPr>
      <dsp:spPr>
        <a:xfrm>
          <a:off x="245754" y="943400"/>
          <a:ext cx="2069220" cy="194221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Uses data to  target students’  learning needs increasing rigor and performance</a:t>
          </a:r>
          <a:endParaRPr lang="en-US" sz="1600" kern="1200" dirty="0"/>
        </a:p>
      </dsp:txBody>
      <dsp:txXfrm>
        <a:off x="245754" y="943400"/>
        <a:ext cx="2069220" cy="19422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6895-499C-4009-A05A-7BE318F664B3}">
      <dsp:nvSpPr>
        <dsp:cNvPr id="0" name=""/>
        <dsp:cNvSpPr/>
      </dsp:nvSpPr>
      <dsp:spPr>
        <a:xfrm>
          <a:off x="0" y="-115899"/>
          <a:ext cx="8305800" cy="5191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41117-D19F-4D20-BC14-DA485E3A8D5B}">
      <dsp:nvSpPr>
        <dsp:cNvPr id="0" name=""/>
        <dsp:cNvSpPr/>
      </dsp:nvSpPr>
      <dsp:spPr>
        <a:xfrm>
          <a:off x="609600" y="3886201"/>
          <a:ext cx="191033" cy="191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30A76-ABC3-4B60-B0DB-189E800859B6}">
      <dsp:nvSpPr>
        <dsp:cNvPr id="0" name=""/>
        <dsp:cNvSpPr/>
      </dsp:nvSpPr>
      <dsp:spPr>
        <a:xfrm>
          <a:off x="762000" y="3352801"/>
          <a:ext cx="1040326" cy="150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225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Identify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Total Student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Population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i="1" kern="1200" dirty="0" smtClean="0"/>
            <a:t>Beginning of year</a:t>
          </a:r>
          <a:r>
            <a:rPr lang="en-US" sz="1400" kern="1200" dirty="0" smtClean="0"/>
            <a:t>)</a:t>
          </a:r>
          <a:endParaRPr lang="en-US" sz="1100" kern="1200" dirty="0"/>
        </a:p>
      </dsp:txBody>
      <dsp:txXfrm>
        <a:off x="762000" y="3352801"/>
        <a:ext cx="1040326" cy="1500363"/>
      </dsp:txXfrm>
    </dsp:sp>
    <dsp:sp modelId="{C8D1473F-F556-415A-BCF5-696F6C311CF1}">
      <dsp:nvSpPr>
        <dsp:cNvPr id="0" name=""/>
        <dsp:cNvSpPr/>
      </dsp:nvSpPr>
      <dsp:spPr>
        <a:xfrm>
          <a:off x="1852193" y="2750640"/>
          <a:ext cx="299008" cy="299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151E5-1A44-4EEB-B1F1-5DA1BBB7DF44}">
      <dsp:nvSpPr>
        <dsp:cNvPr id="0" name=""/>
        <dsp:cNvSpPr/>
      </dsp:nvSpPr>
      <dsp:spPr>
        <a:xfrm>
          <a:off x="1905005" y="2133591"/>
          <a:ext cx="1378762" cy="262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39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1400" kern="1200" dirty="0" smtClean="0"/>
            <a:t>Implement Data Review and Document Baseline Evidence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900"/>
            </a:spcAft>
          </a:pPr>
          <a:r>
            <a:rPr lang="en-US" sz="1400" kern="1200" dirty="0" smtClean="0"/>
            <a:t>Participate in Data Discussions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/>
            <a:t>Identify Complexity Factors</a:t>
          </a:r>
          <a:endParaRPr lang="en-US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</dsp:txBody>
      <dsp:txXfrm>
        <a:off x="1905005" y="2133591"/>
        <a:ext cx="1378762" cy="2626084"/>
      </dsp:txXfrm>
    </dsp:sp>
    <dsp:sp modelId="{454AB329-BD25-4296-B058-64DF7AD07D3E}">
      <dsp:nvSpPr>
        <dsp:cNvPr id="0" name=""/>
        <dsp:cNvSpPr/>
      </dsp:nvSpPr>
      <dsp:spPr>
        <a:xfrm>
          <a:off x="3276600" y="1828800"/>
          <a:ext cx="398678" cy="39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E01E9-0F91-43E9-A058-92253F088EBB}">
      <dsp:nvSpPr>
        <dsp:cNvPr id="0" name=""/>
        <dsp:cNvSpPr/>
      </dsp:nvSpPr>
      <dsp:spPr>
        <a:xfrm>
          <a:off x="3196682" y="1674062"/>
          <a:ext cx="2137321" cy="266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251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Identify Learning </a:t>
          </a:r>
          <a:r>
            <a:rPr lang="en-US" sz="1400" kern="1200" dirty="0" err="1" smtClean="0"/>
            <a:t>Objective(s</a:t>
          </a:r>
          <a:r>
            <a:rPr lang="en-US" sz="1400" kern="1200" dirty="0" smtClean="0"/>
            <a:t>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for Student </a:t>
          </a:r>
          <a:r>
            <a:rPr lang="en-US" sz="1400" kern="1200" dirty="0" err="1" smtClean="0"/>
            <a:t>Population(s</a:t>
          </a:r>
          <a:r>
            <a:rPr lang="en-US" sz="1400" kern="1200" dirty="0" smtClean="0"/>
            <a:t>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Develop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Rationale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and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Growth Target(s)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Identify Professional Development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Needs</a:t>
          </a:r>
          <a:endParaRPr lang="en-US" sz="1200" kern="1200" dirty="0" smtClean="0"/>
        </a:p>
      </dsp:txBody>
      <dsp:txXfrm>
        <a:off x="3196682" y="1674062"/>
        <a:ext cx="2137321" cy="2669344"/>
      </dsp:txXfrm>
    </dsp:sp>
    <dsp:sp modelId="{9B0BB2B3-D06C-4DF0-88FA-4528A8215D1D}">
      <dsp:nvSpPr>
        <dsp:cNvPr id="0" name=""/>
        <dsp:cNvSpPr/>
      </dsp:nvSpPr>
      <dsp:spPr>
        <a:xfrm>
          <a:off x="4952999" y="1142998"/>
          <a:ext cx="514959" cy="514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97E7F-8603-450C-91DD-F415D338B12C}">
      <dsp:nvSpPr>
        <dsp:cNvPr id="0" name=""/>
        <dsp:cNvSpPr/>
      </dsp:nvSpPr>
      <dsp:spPr>
        <a:xfrm>
          <a:off x="5188815" y="685800"/>
          <a:ext cx="1592985" cy="422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66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Receive Professional Development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Implement Instructional Strategies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 Progress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Adjust Instructional Strategies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/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Mid Interval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Progress Check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 smtClean="0"/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 smtClean="0"/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 smtClean="0"/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/>
        </a:p>
      </dsp:txBody>
      <dsp:txXfrm>
        <a:off x="5188815" y="685800"/>
        <a:ext cx="1592985" cy="4227400"/>
      </dsp:txXfrm>
    </dsp:sp>
    <dsp:sp modelId="{AE46C6D2-E043-40C0-8176-CD109F302E03}">
      <dsp:nvSpPr>
        <dsp:cNvPr id="0" name=""/>
        <dsp:cNvSpPr/>
      </dsp:nvSpPr>
      <dsp:spPr>
        <a:xfrm>
          <a:off x="7086601" y="685799"/>
          <a:ext cx="656158" cy="656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3ED02-7A62-438C-9881-D8E15EA23AD7}">
      <dsp:nvSpPr>
        <dsp:cNvPr id="0" name=""/>
        <dsp:cNvSpPr/>
      </dsp:nvSpPr>
      <dsp:spPr>
        <a:xfrm>
          <a:off x="6705596" y="1371603"/>
          <a:ext cx="1439544" cy="331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685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Evaluate Effectiveness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Reaching Targets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Professional Development Needs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Continue Professional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705596" y="1371603"/>
        <a:ext cx="1439544" cy="331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77C5FAB-78D3-6446-B673-E65B1073AAF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46A464D-16F7-DA49-AC3A-1CFE48000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219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9EACE84-5902-4213-AACF-3E905AA96770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4F5E5C5-F598-49F3-9508-FA7138EAF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703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78D9D5-F169-2540-9906-9DB04BD0C94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46964-5133-AE40-9529-FBC010866C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>
              <a:latin typeface="Times New Roman"/>
              <a:cs typeface="Times New Roman"/>
            </a:endParaRPr>
          </a:p>
          <a:p>
            <a:pPr eaLnBrk="1" hangingPunct="1"/>
            <a:endParaRPr lang="en-US" b="1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5E5C5-F598-49F3-9508-FA7138EAF1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5E5C5-F598-49F3-9508-FA7138EAF1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1" y="4425638"/>
            <a:ext cx="5612129" cy="418877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2FBD85-FD0E-5A41-8B1F-EDB5751DF07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9AC2C3-3578-7E4A-AFA7-2EB003D245B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713">
              <a:spcBef>
                <a:spcPts val="1202"/>
              </a:spcBef>
              <a:buFontTx/>
              <a:buChar char="•"/>
            </a:pPr>
            <a:endParaRPr lang="en-US" dirty="0"/>
          </a:p>
          <a:p>
            <a:pPr marL="457713"/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60689-CF49-B44E-AF95-C936C4F6084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EB890-CB27-4741-8031-BB35C3BCAA7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BD6AF3-646B-CD4C-9674-10842FEF20F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381000" y="91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381000" y="91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381000" y="91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381000" y="914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5033-6C41-844A-89D5-A0738CC61D5F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C6211-0E4C-8B42-BBF1-A3EC724E9D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188FB-E805-1F49-8EE1-52B17D0C0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268288" y="184150"/>
            <a:ext cx="8647112" cy="6548438"/>
            <a:chOff x="457200" y="304800"/>
            <a:chExt cx="8647538" cy="6457506"/>
          </a:xfrm>
        </p:grpSpPr>
        <p:sp>
          <p:nvSpPr>
            <p:cNvPr id="8" name="Rectangle 7"/>
            <p:cNvSpPr/>
            <p:nvPr/>
          </p:nvSpPr>
          <p:spPr>
            <a:xfrm>
              <a:off x="457200" y="1524291"/>
              <a:ext cx="381019" cy="5238015"/>
            </a:xfrm>
            <a:prstGeom prst="rect">
              <a:avLst/>
            </a:prstGeom>
            <a:solidFill>
              <a:srgbClr val="8FAFD5"/>
            </a:solidFill>
            <a:ln>
              <a:solidFill>
                <a:srgbClr val="88A9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304800"/>
              <a:ext cx="381019" cy="1142783"/>
            </a:xfrm>
            <a:prstGeom prst="rect">
              <a:avLst/>
            </a:prstGeom>
            <a:solidFill>
              <a:srgbClr val="88A9D2"/>
            </a:solidFill>
            <a:ln>
              <a:solidFill>
                <a:srgbClr val="8FA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98494" y="1328608"/>
              <a:ext cx="304815" cy="3052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23" y="1447583"/>
              <a:ext cx="8190315" cy="453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3DC4-A1DA-1142-8018-47111F7F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654C0-378D-7643-9CE6-3F90D18DA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F2BD1-C866-7142-B1BC-9E6F0BE302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5A8A9-2446-BC4C-AF29-C877920E0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B771-D36F-C644-85D7-1503E6D81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D446D-736A-574B-9C93-D9FE19A040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9FCEF-CED7-8E48-871B-F8FEC38BD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15044-7F53-A24E-8BD8-7CD9887DB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73B46-C97C-BE4A-8189-DA9BB98B9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884E-1FBA-EF46-A850-570E1045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6096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9" name="Picture 5" descr="HCPSSnoBorderWhiteBkgrn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34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141F-042C-42CC-B91C-E8766B2814AE}" type="datetimeFigureOut">
              <a:rPr lang="en-US" smtClean="0"/>
              <a:pPr/>
              <a:t>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79D4-E5E2-4F3A-A5EF-4D0F9BE94A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457200"/>
          <a:ext cx="8305800" cy="5334000"/>
        </p:xfrm>
        <a:graphic>
          <a:graphicData uri="http://schemas.openxmlformats.org/drawingml/2006/table">
            <a:tbl>
              <a:tblPr/>
              <a:tblGrid>
                <a:gridCol w="465138"/>
                <a:gridCol w="26987"/>
                <a:gridCol w="7813675"/>
              </a:tblGrid>
              <a:tr h="533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Deepening Our Understanding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of Student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Learning Objectives (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SLOs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A9D2"/>
                    </a:solidFill>
                  </a:tcPr>
                </a:tc>
              </a:tr>
            </a:tbl>
          </a:graphicData>
        </a:graphic>
      </p:graphicFrame>
      <p:pic>
        <p:nvPicPr>
          <p:cNvPr id="16396" name="Picture 6" descr="coll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67" y="2743200"/>
            <a:ext cx="778933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/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b="1" dirty="0" smtClean="0"/>
              <a:t>Teacher Evaluation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b="1" dirty="0">
                <a:solidFill>
                  <a:schemeClr val="tx1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sz="7200" b="1" dirty="0">
                <a:solidFill>
                  <a:schemeClr val="tx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sz="7200" b="1" dirty="0">
              <a:solidFill>
                <a:schemeClr val="tx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28675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62400"/>
            <a:ext cx="9144000" cy="2133600"/>
          </a:xfrm>
        </p:spPr>
        <p:txBody>
          <a:bodyPr/>
          <a:lstStyle/>
          <a:p>
            <a:pPr eaLnBrk="1" hangingPunct="1"/>
            <a:endParaRPr lang="en-US" sz="2800" dirty="0"/>
          </a:p>
        </p:txBody>
      </p:sp>
      <p:pic>
        <p:nvPicPr>
          <p:cNvPr id="28676" name="Picture 6" descr="coll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743200"/>
            <a:ext cx="85423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boygirlraisedhands 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505200"/>
            <a:ext cx="4301770" cy="2863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Diagram 6"/>
          <p:cNvGraphicFramePr/>
          <p:nvPr/>
        </p:nvGraphicFramePr>
        <p:xfrm>
          <a:off x="0" y="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077200" cy="2362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200" i="1" dirty="0" smtClean="0">
                <a:solidFill>
                  <a:schemeClr val="tx1"/>
                </a:solidFill>
              </a:rPr>
              <a:t>Student Learning Objective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dirty="0" smtClean="0">
                <a:solidFill>
                  <a:schemeClr val="tx1"/>
                </a:solidFill>
              </a:rPr>
              <a:t>A specific, rigorous, long-term goal for groups of students that represents the most important learning during an interval of instruction.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7567136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Determined in consultation with evaluator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Flexible and job-specific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Data-rich process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b="1"/>
              <a:t>A Student Learning Objective (SLO) is…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85800" y="6627813"/>
            <a:ext cx="5638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Adapted from New York State District-wide Growth Goal Setting Process – Road Map for Districts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6858000"/>
          </a:xfrm>
          <a:solidFill>
            <a:srgbClr val="F8A45E"/>
          </a:solidFill>
        </p:spPr>
        <p:txBody>
          <a:bodyPr/>
          <a:lstStyle/>
          <a:p>
            <a:r>
              <a:rPr lang="en-US" sz="4000" b="1"/>
              <a:t>Positive Outcomes</a:t>
            </a:r>
            <a:br>
              <a:rPr lang="en-US" sz="4000" b="1"/>
            </a:br>
            <a:endParaRPr lang="en-US" sz="40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590800" y="228600"/>
          <a:ext cx="6553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971800" y="6477000"/>
            <a:ext cx="5638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Adapted from New York State District-wide Growth Goal Setting Process – Road Map for Districts</a:t>
            </a:r>
          </a:p>
        </p:txBody>
      </p:sp>
      <p:pic>
        <p:nvPicPr>
          <p:cNvPr id="33797" name="Content Placeholder 3" descr="why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267200" y="24384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372894" y="2018506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629400" y="2286000"/>
            <a:ext cx="457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449094" y="453310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67200" y="3657600"/>
            <a:ext cx="457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553200" y="3810000"/>
            <a:ext cx="4572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 sz="4000" b="1"/>
              <a:t>Student Learning Objectives (SLOs)</a:t>
            </a:r>
            <a:br>
              <a:rPr lang="en-US" sz="4000" b="1"/>
            </a:br>
            <a:r>
              <a:rPr lang="en-US" sz="4000" b="1"/>
              <a:t>Process Overview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043EAD-FE7C-CF4F-A1B7-C1D6D88C605E}" type="slidenum">
              <a:rPr lang="en-US"/>
              <a:pPr/>
              <a:t>7</a:t>
            </a:fld>
            <a:endParaRPr lang="en-US"/>
          </a:p>
        </p:txBody>
      </p:sp>
      <p:pic>
        <p:nvPicPr>
          <p:cNvPr id="24581" name="Picture 6" descr="C:\Documents and Settings\lgilli\Local Settings\Temporary Internet Files\Content.IE5\Z504Y2I7\MP90043956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524000"/>
            <a:ext cx="2590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819400" y="32766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OCTOBER</a:t>
            </a: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4724400" y="22860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NOVEMBER  -  MAY</a:t>
            </a:r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3962400" y="15240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CLASSROOM OBSERVATIONS &amp; DISCUSSIONS</a:t>
            </a:r>
          </a:p>
        </p:txBody>
      </p:sp>
      <p:sp>
        <p:nvSpPr>
          <p:cNvPr id="24586" name="TextBox 16"/>
          <p:cNvSpPr txBox="1">
            <a:spLocks noChangeArrowheads="1"/>
          </p:cNvSpPr>
          <p:nvPr/>
        </p:nvSpPr>
        <p:spPr bwMode="auto">
          <a:xfrm>
            <a:off x="6781800" y="20574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JUNE/JULY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8200" y="6477000"/>
            <a:ext cx="8077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762000" y="6488113"/>
            <a:ext cx="815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ON-GOING PROFESSIONAL DEVELOPMENT &amp; REFLECTIVE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D4DD4-F733-8840-8982-2642A06ADD69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5240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/>
              <a:t> SLO- </a:t>
            </a:r>
            <a:r>
              <a:rPr lang="en-US" sz="2000" dirty="0" smtClean="0">
                <a:solidFill>
                  <a:srgbClr val="FFFF00"/>
                </a:solidFill>
              </a:rPr>
              <a:t>100% of students will demonstrate growth towards mastery on…</a:t>
            </a:r>
          </a:p>
          <a:p>
            <a:pPr>
              <a:defRPr/>
            </a:pPr>
            <a:r>
              <a:rPr lang="en-US" sz="2400" b="1" dirty="0" smtClean="0"/>
              <a:t>Population</a:t>
            </a:r>
            <a:endParaRPr lang="en-US" sz="2400" b="1" dirty="0"/>
          </a:p>
          <a:p>
            <a:pPr lvl="1">
              <a:defRPr/>
            </a:pPr>
            <a:r>
              <a:rPr lang="en-US" sz="2000" dirty="0">
                <a:solidFill>
                  <a:srgbClr val="FFFF00"/>
                </a:solidFill>
              </a:rPr>
              <a:t>For whom is the SLO developed?</a:t>
            </a:r>
          </a:p>
          <a:p>
            <a:pPr marL="344488" indent="-344488">
              <a:defRPr/>
            </a:pPr>
            <a:r>
              <a:rPr lang="en-US" sz="2400" b="1" dirty="0"/>
              <a:t>Learning Content </a:t>
            </a:r>
            <a:endParaRPr lang="en-US" sz="2400" b="1" dirty="0" smtClean="0"/>
          </a:p>
          <a:p>
            <a:pPr marL="744538" lvl="1" indent="-344488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Describe the content focus </a:t>
            </a:r>
            <a:r>
              <a:rPr lang="en-US" sz="2000" smtClean="0">
                <a:solidFill>
                  <a:srgbClr val="FFFF00"/>
                </a:solidFill>
              </a:rPr>
              <a:t>for this SLO.</a:t>
            </a:r>
          </a:p>
          <a:p>
            <a:pPr>
              <a:defRPr/>
            </a:pPr>
            <a:r>
              <a:rPr lang="en-US" sz="2400" b="1" dirty="0"/>
              <a:t>Instructional Interval</a:t>
            </a:r>
          </a:p>
          <a:p>
            <a:pPr lvl="1">
              <a:defRPr/>
            </a:pPr>
            <a:r>
              <a:rPr lang="en-US" sz="2000" dirty="0">
                <a:solidFill>
                  <a:srgbClr val="FFFF00"/>
                </a:solidFill>
              </a:rPr>
              <a:t>How long will instruction be focused on this learning content?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b="1" dirty="0" smtClean="0"/>
              <a:t>Evidence </a:t>
            </a:r>
            <a:r>
              <a:rPr lang="en-US" sz="2400" b="1" dirty="0"/>
              <a:t>of </a:t>
            </a:r>
            <a:r>
              <a:rPr lang="en-US" sz="2400" b="1" dirty="0" smtClean="0"/>
              <a:t>Growth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Describe and explain the process used to monitor student growth.</a:t>
            </a:r>
          </a:p>
          <a:p>
            <a:pPr>
              <a:defRPr/>
            </a:pPr>
            <a:r>
              <a:rPr lang="en-US" sz="2400" b="1" dirty="0" smtClean="0"/>
              <a:t>Baseline </a:t>
            </a:r>
          </a:p>
          <a:p>
            <a:pPr lvl="1" indent="-112713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   Identify baseline data for current student performance level.</a:t>
            </a:r>
          </a:p>
          <a:p>
            <a:pPr>
              <a:defRPr/>
            </a:pPr>
            <a:r>
              <a:rPr lang="en-US" sz="2400" b="1" dirty="0" smtClean="0"/>
              <a:t>Rationale for Student Learning Objective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Why </a:t>
            </a:r>
            <a:r>
              <a:rPr lang="en-US" sz="2000" dirty="0">
                <a:solidFill>
                  <a:srgbClr val="FFFF00"/>
                </a:solidFill>
              </a:rPr>
              <a:t>this learning content?  Why these students</a:t>
            </a:r>
            <a:r>
              <a:rPr lang="en-US" sz="2000" dirty="0" smtClean="0">
                <a:solidFill>
                  <a:srgbClr val="FFFF00"/>
                </a:solidFill>
              </a:rPr>
              <a:t>?</a:t>
            </a:r>
          </a:p>
          <a:p>
            <a:pPr>
              <a:defRPr/>
            </a:pPr>
            <a:r>
              <a:rPr lang="en-US" sz="2400" b="1" dirty="0" smtClean="0"/>
              <a:t>Target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To what point will students progress or grow in the content?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Criteria for Effectiveness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	</a:t>
            </a:r>
            <a:r>
              <a:rPr lang="en-US" sz="2000" dirty="0" smtClean="0">
                <a:solidFill>
                  <a:srgbClr val="FFFF00"/>
                </a:solidFill>
              </a:rPr>
              <a:t>Highly Effective		Effective		Ineffective</a:t>
            </a:r>
          </a:p>
          <a:p>
            <a:pPr>
              <a:defRPr/>
            </a:pPr>
            <a:r>
              <a:rPr lang="en-US" sz="2400" b="1" dirty="0" smtClean="0"/>
              <a:t>Strategies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What instructional strategies will help students achieve the targeted goal?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6858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SLO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571500">
              <a:spcAft>
                <a:spcPts val="600"/>
              </a:spcAft>
              <a:buFont typeface="Arial" charset="0"/>
              <a:buNone/>
            </a:pPr>
            <a:r>
              <a:rPr lang="en-US" i="1" dirty="0"/>
              <a:t>“If properly implemented,</a:t>
            </a:r>
          </a:p>
          <a:p>
            <a:pPr indent="571500">
              <a:spcAft>
                <a:spcPts val="600"/>
              </a:spcAft>
              <a:buFont typeface="Arial" charset="0"/>
              <a:buNone/>
            </a:pPr>
            <a:r>
              <a:rPr lang="en-US" i="1" dirty="0"/>
              <a:t> student learning objectives help teachers</a:t>
            </a:r>
          </a:p>
          <a:p>
            <a:pPr indent="571500">
              <a:spcAft>
                <a:spcPts val="600"/>
              </a:spcAft>
              <a:buFont typeface="Arial" charset="0"/>
              <a:buNone/>
            </a:pPr>
            <a:r>
              <a:rPr lang="en-US" i="1" dirty="0"/>
              <a:t>bring more science to their art,</a:t>
            </a:r>
          </a:p>
          <a:p>
            <a:pPr indent="571500">
              <a:spcAft>
                <a:spcPts val="600"/>
              </a:spcAft>
              <a:buFont typeface="Arial" charset="0"/>
              <a:buNone/>
            </a:pPr>
            <a:r>
              <a:rPr lang="en-US" i="1" dirty="0"/>
              <a:t>strengthen instructional support</a:t>
            </a:r>
          </a:p>
          <a:p>
            <a:pPr indent="571500">
              <a:spcAft>
                <a:spcPts val="600"/>
              </a:spcAft>
              <a:buFont typeface="Arial" charset="0"/>
              <a:buNone/>
            </a:pPr>
            <a:r>
              <a:rPr lang="en-US" i="1" dirty="0"/>
              <a:t> to the classrooms, and </a:t>
            </a:r>
          </a:p>
          <a:p>
            <a:pPr indent="571500">
              <a:spcAft>
                <a:spcPts val="1200"/>
              </a:spcAft>
              <a:buFont typeface="Arial" charset="0"/>
              <a:buNone/>
            </a:pPr>
            <a:r>
              <a:rPr lang="en-US" i="1" dirty="0"/>
              <a:t>improve the quality of the outcome.”</a:t>
            </a:r>
          </a:p>
          <a:p>
            <a:pPr indent="571500">
              <a:spcBef>
                <a:spcPct val="0"/>
              </a:spcBef>
              <a:buFont typeface="Arial" charset="0"/>
              <a:buNone/>
            </a:pPr>
            <a:r>
              <a:rPr lang="en-US" i="1" dirty="0"/>
              <a:t>			</a:t>
            </a:r>
          </a:p>
          <a:p>
            <a:pPr indent="571500">
              <a:spcBef>
                <a:spcPct val="0"/>
              </a:spcBef>
              <a:buFont typeface="Arial" charset="0"/>
              <a:buNone/>
            </a:pPr>
            <a:r>
              <a:rPr lang="en-US" sz="2000" i="1" dirty="0"/>
              <a:t>			William J. </a:t>
            </a:r>
            <a:r>
              <a:rPr lang="en-US" sz="2000" i="1" dirty="0" err="1"/>
              <a:t>Slotnik</a:t>
            </a:r>
            <a:endParaRPr lang="en-US" sz="2000" i="1" dirty="0"/>
          </a:p>
          <a:p>
            <a:pPr indent="571500">
              <a:spcBef>
                <a:spcPct val="0"/>
              </a:spcBef>
              <a:buFont typeface="Arial" charset="0"/>
              <a:buNone/>
            </a:pPr>
            <a:r>
              <a:rPr lang="en-US" sz="2000" i="1" dirty="0"/>
              <a:t>			Founder and Executive Director</a:t>
            </a:r>
          </a:p>
          <a:p>
            <a:pPr indent="571500">
              <a:spcBef>
                <a:spcPct val="0"/>
              </a:spcBef>
              <a:buFont typeface="Arial" charset="0"/>
              <a:buNone/>
            </a:pPr>
            <a:r>
              <a:rPr lang="en-US" sz="2000" i="1" dirty="0"/>
              <a:t>			Community Training and Assistance Center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3117EA-0705-0A44-9393-B552DD2B496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15888</TotalTime>
  <Words>434</Words>
  <Application>Microsoft Office PowerPoint</Application>
  <PresentationFormat>On-screen Show (4:3)</PresentationFormat>
  <Paragraphs>115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Blank Presentation</vt:lpstr>
      <vt:lpstr>1_Office Theme</vt:lpstr>
      <vt:lpstr>Slide 1</vt:lpstr>
      <vt:lpstr>      Teacher Evaluation     </vt:lpstr>
      <vt:lpstr>Slide 3</vt:lpstr>
      <vt:lpstr>Slide 4</vt:lpstr>
      <vt:lpstr>A Student Learning Objective (SLO) is…</vt:lpstr>
      <vt:lpstr>Positive Outcomes </vt:lpstr>
      <vt:lpstr> Student Learning Objectives (SLOs) Process Overview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HCPSS Teacher Evaluation Framework   Focus Groups April 2012</dc:title>
  <dc:creator>Howard</dc:creator>
  <cp:lastModifiedBy> </cp:lastModifiedBy>
  <cp:revision>153</cp:revision>
  <cp:lastPrinted>2013-02-12T15:43:58Z</cp:lastPrinted>
  <dcterms:created xsi:type="dcterms:W3CDTF">2012-10-09T19:11:22Z</dcterms:created>
  <dcterms:modified xsi:type="dcterms:W3CDTF">2013-02-19T20:51:24Z</dcterms:modified>
</cp:coreProperties>
</file>