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330" r:id="rId3"/>
    <p:sldId id="325" r:id="rId4"/>
    <p:sldId id="333" r:id="rId5"/>
    <p:sldId id="382" r:id="rId6"/>
    <p:sldId id="264" r:id="rId7"/>
    <p:sldId id="339" r:id="rId8"/>
    <p:sldId id="332" r:id="rId9"/>
    <p:sldId id="258" r:id="rId10"/>
    <p:sldId id="265" r:id="rId11"/>
    <p:sldId id="383" r:id="rId12"/>
    <p:sldId id="267" r:id="rId13"/>
    <p:sldId id="344" r:id="rId14"/>
    <p:sldId id="384"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F88"/>
    <a:srgbClr val="CBBCCD"/>
    <a:srgbClr val="CC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1002A-CA89-48C1-B16F-235892878382}" v="668" dt="2026-02-20T17:04:26.402"/>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s, Rhodri" userId="f087c96a-6c4c-4080-beb4-41590a95ebf6" providerId="ADAL" clId="{E7FBBC0A-40D0-46CF-96A7-25CC1AAE9229}"/>
    <pc:docChg chg="undo custSel modSld">
      <pc:chgData name="Evans, Rhodri" userId="f087c96a-6c4c-4080-beb4-41590a95ebf6" providerId="ADAL" clId="{E7FBBC0A-40D0-46CF-96A7-25CC1AAE9229}" dt="2026-02-20T17:15:38.970" v="1581"/>
      <pc:docMkLst>
        <pc:docMk/>
      </pc:docMkLst>
      <pc:sldChg chg="modSp mod">
        <pc:chgData name="Evans, Rhodri" userId="f087c96a-6c4c-4080-beb4-41590a95ebf6" providerId="ADAL" clId="{E7FBBC0A-40D0-46CF-96A7-25CC1AAE9229}" dt="2026-02-20T17:06:36.158" v="1484" actId="962"/>
        <pc:sldMkLst>
          <pc:docMk/>
          <pc:sldMk cId="3445135229" sldId="258"/>
        </pc:sldMkLst>
        <pc:picChg chg="mod">
          <ac:chgData name="Evans, Rhodri" userId="f087c96a-6c4c-4080-beb4-41590a95ebf6" providerId="ADAL" clId="{E7FBBC0A-40D0-46CF-96A7-25CC1AAE9229}" dt="2026-02-20T17:06:36.158" v="1484" actId="962"/>
          <ac:picMkLst>
            <pc:docMk/>
            <pc:sldMk cId="3445135229" sldId="258"/>
            <ac:picMk id="4" creationId="{A59BB40D-7EA1-D6AD-8146-5F7366A09D2A}"/>
          </ac:picMkLst>
        </pc:picChg>
      </pc:sldChg>
      <pc:sldChg chg="modSp mod">
        <pc:chgData name="Evans, Rhodri" userId="f087c96a-6c4c-4080-beb4-41590a95ebf6" providerId="ADAL" clId="{E7FBBC0A-40D0-46CF-96A7-25CC1AAE9229}" dt="2026-02-20T17:14:12.331" v="1570"/>
        <pc:sldMkLst>
          <pc:docMk/>
          <pc:sldMk cId="3883424885" sldId="264"/>
        </pc:sldMkLst>
        <pc:graphicFrameChg chg="mod ord">
          <ac:chgData name="Evans, Rhodri" userId="f087c96a-6c4c-4080-beb4-41590a95ebf6" providerId="ADAL" clId="{E7FBBC0A-40D0-46CF-96A7-25CC1AAE9229}" dt="2026-02-20T17:14:12.331" v="1570"/>
          <ac:graphicFrameMkLst>
            <pc:docMk/>
            <pc:sldMk cId="3883424885" sldId="264"/>
            <ac:graphicFrameMk id="2" creationId="{465D8C0E-F9FE-6DAE-B343-5019336B4A27}"/>
          </ac:graphicFrameMkLst>
        </pc:graphicFrameChg>
      </pc:sldChg>
      <pc:sldChg chg="delSp modSp mod">
        <pc:chgData name="Evans, Rhodri" userId="f087c96a-6c4c-4080-beb4-41590a95ebf6" providerId="ADAL" clId="{E7FBBC0A-40D0-46CF-96A7-25CC1AAE9229}" dt="2026-02-20T17:12:14.324" v="1557"/>
        <pc:sldMkLst>
          <pc:docMk/>
          <pc:sldMk cId="2052379994" sldId="267"/>
        </pc:sldMkLst>
        <pc:spChg chg="del">
          <ac:chgData name="Evans, Rhodri" userId="f087c96a-6c4c-4080-beb4-41590a95ebf6" providerId="ADAL" clId="{E7FBBC0A-40D0-46CF-96A7-25CC1AAE9229}" dt="2026-02-20T16:41:57.980" v="0" actId="21"/>
          <ac:spMkLst>
            <pc:docMk/>
            <pc:sldMk cId="2052379994" sldId="267"/>
            <ac:spMk id="175" creationId="{00000000-0000-0000-0000-000000000000}"/>
          </ac:spMkLst>
        </pc:spChg>
        <pc:spChg chg="mod ord">
          <ac:chgData name="Evans, Rhodri" userId="f087c96a-6c4c-4080-beb4-41590a95ebf6" providerId="ADAL" clId="{E7FBBC0A-40D0-46CF-96A7-25CC1AAE9229}" dt="2026-02-20T17:12:14.324" v="1557"/>
          <ac:spMkLst>
            <pc:docMk/>
            <pc:sldMk cId="2052379994" sldId="267"/>
            <ac:spMk id="176" creationId="{00000000-0000-0000-0000-000000000000}"/>
          </ac:spMkLst>
        </pc:spChg>
      </pc:sldChg>
      <pc:sldChg chg="modSp mod">
        <pc:chgData name="Evans, Rhodri" userId="f087c96a-6c4c-4080-beb4-41590a95ebf6" providerId="ADAL" clId="{E7FBBC0A-40D0-46CF-96A7-25CC1AAE9229}" dt="2026-02-20T17:07:14.546" v="1485" actId="33553"/>
        <pc:sldMkLst>
          <pc:docMk/>
          <pc:sldMk cId="916471674" sldId="325"/>
        </pc:sldMkLst>
        <pc:spChg chg="mod">
          <ac:chgData name="Evans, Rhodri" userId="f087c96a-6c4c-4080-beb4-41590a95ebf6" providerId="ADAL" clId="{E7FBBC0A-40D0-46CF-96A7-25CC1AAE9229}" dt="2026-02-20T17:07:14.546" v="1485" actId="33553"/>
          <ac:spMkLst>
            <pc:docMk/>
            <pc:sldMk cId="916471674" sldId="325"/>
            <ac:spMk id="6" creationId="{1CC6E080-5147-1CFD-EC97-6BF638A376FB}"/>
          </ac:spMkLst>
        </pc:spChg>
        <pc:graphicFrameChg chg="mod">
          <ac:chgData name="Evans, Rhodri" userId="f087c96a-6c4c-4080-beb4-41590a95ebf6" providerId="ADAL" clId="{E7FBBC0A-40D0-46CF-96A7-25CC1AAE9229}" dt="2026-02-20T16:45:47.882" v="8" actId="962"/>
          <ac:graphicFrameMkLst>
            <pc:docMk/>
            <pc:sldMk cId="916471674" sldId="325"/>
            <ac:graphicFrameMk id="8" creationId="{278F32BC-84E1-A3E1-FE06-184A01DF3D9D}"/>
          </ac:graphicFrameMkLst>
        </pc:graphicFrameChg>
        <pc:picChg chg="mod">
          <ac:chgData name="Evans, Rhodri" userId="f087c96a-6c4c-4080-beb4-41590a95ebf6" providerId="ADAL" clId="{E7FBBC0A-40D0-46CF-96A7-25CC1AAE9229}" dt="2026-02-20T16:49:38.903" v="10" actId="962"/>
          <ac:picMkLst>
            <pc:docMk/>
            <pc:sldMk cId="916471674" sldId="325"/>
            <ac:picMk id="5" creationId="{37D07276-2BC6-19B2-A368-AE1F902E60F0}"/>
          </ac:picMkLst>
        </pc:picChg>
      </pc:sldChg>
      <pc:sldChg chg="addSp delSp modSp mod">
        <pc:chgData name="Evans, Rhodri" userId="f087c96a-6c4c-4080-beb4-41590a95ebf6" providerId="ADAL" clId="{E7FBBC0A-40D0-46CF-96A7-25CC1AAE9229}" dt="2026-02-20T17:03:11.220" v="678" actId="962"/>
        <pc:sldMkLst>
          <pc:docMk/>
          <pc:sldMk cId="2843670094" sldId="330"/>
        </pc:sldMkLst>
        <pc:graphicFrameChg chg="add del mod">
          <ac:chgData name="Evans, Rhodri" userId="f087c96a-6c4c-4080-beb4-41590a95ebf6" providerId="ADAL" clId="{E7FBBC0A-40D0-46CF-96A7-25CC1AAE9229}" dt="2026-02-20T17:03:11.220" v="678" actId="962"/>
          <ac:graphicFrameMkLst>
            <pc:docMk/>
            <pc:sldMk cId="2843670094" sldId="330"/>
            <ac:graphicFrameMk id="5" creationId="{C5162ECE-45C2-1EBC-8873-14D114035860}"/>
          </ac:graphicFrameMkLst>
        </pc:graphicFrameChg>
      </pc:sldChg>
      <pc:sldChg chg="addSp delSp modSp mod">
        <pc:chgData name="Evans, Rhodri" userId="f087c96a-6c4c-4080-beb4-41590a95ebf6" providerId="ADAL" clId="{E7FBBC0A-40D0-46CF-96A7-25CC1AAE9229}" dt="2026-02-20T17:10:31.373" v="1556" actId="255"/>
        <pc:sldMkLst>
          <pc:docMk/>
          <pc:sldMk cId="966437441" sldId="332"/>
        </pc:sldMkLst>
        <pc:spChg chg="add del mod">
          <ac:chgData name="Evans, Rhodri" userId="f087c96a-6c4c-4080-beb4-41590a95ebf6" providerId="ADAL" clId="{E7FBBC0A-40D0-46CF-96A7-25CC1AAE9229}" dt="2026-02-20T17:08:09.654" v="1488" actId="33699"/>
          <ac:spMkLst>
            <pc:docMk/>
            <pc:sldMk cId="966437441" sldId="332"/>
            <ac:spMk id="2" creationId="{F7548263-61A6-A163-145F-A4097896CDB0}"/>
          </ac:spMkLst>
        </pc:spChg>
        <pc:spChg chg="add del mod">
          <ac:chgData name="Evans, Rhodri" userId="f087c96a-6c4c-4080-beb4-41590a95ebf6" providerId="ADAL" clId="{E7FBBC0A-40D0-46CF-96A7-25CC1AAE9229}" dt="2026-02-20T17:08:29.924" v="1507" actId="33771"/>
          <ac:spMkLst>
            <pc:docMk/>
            <pc:sldMk cId="966437441" sldId="332"/>
            <ac:spMk id="3" creationId="{1BA6BDE5-25CA-72C1-C3B9-A700AB3CBA52}"/>
          </ac:spMkLst>
        </pc:spChg>
        <pc:spChg chg="add mod">
          <ac:chgData name="Evans, Rhodri" userId="f087c96a-6c4c-4080-beb4-41590a95ebf6" providerId="ADAL" clId="{E7FBBC0A-40D0-46CF-96A7-25CC1AAE9229}" dt="2026-02-20T17:10:31.373" v="1556" actId="255"/>
          <ac:spMkLst>
            <pc:docMk/>
            <pc:sldMk cId="966437441" sldId="332"/>
            <ac:spMk id="4" creationId="{D213155A-67BD-1A4F-A2C9-6E3EC2535866}"/>
          </ac:spMkLst>
        </pc:spChg>
      </pc:sldChg>
      <pc:sldChg chg="modSp mod">
        <pc:chgData name="Evans, Rhodri" userId="f087c96a-6c4c-4080-beb4-41590a95ebf6" providerId="ADAL" clId="{E7FBBC0A-40D0-46CF-96A7-25CC1AAE9229}" dt="2026-02-20T17:13:55.837" v="1569"/>
        <pc:sldMkLst>
          <pc:docMk/>
          <pc:sldMk cId="494692220" sldId="333"/>
        </pc:sldMkLst>
        <pc:spChg chg="ord">
          <ac:chgData name="Evans, Rhodri" userId="f087c96a-6c4c-4080-beb4-41590a95ebf6" providerId="ADAL" clId="{E7FBBC0A-40D0-46CF-96A7-25CC1AAE9229}" dt="2026-02-20T17:13:52.322" v="1567"/>
          <ac:spMkLst>
            <pc:docMk/>
            <pc:sldMk cId="494692220" sldId="333"/>
            <ac:spMk id="7" creationId="{B6722757-BF30-62A1-CD15-29B11F1977C7}"/>
          </ac:spMkLst>
        </pc:spChg>
        <pc:spChg chg="ord">
          <ac:chgData name="Evans, Rhodri" userId="f087c96a-6c4c-4080-beb4-41590a95ebf6" providerId="ADAL" clId="{E7FBBC0A-40D0-46CF-96A7-25CC1AAE9229}" dt="2026-02-20T17:13:55.837" v="1569"/>
          <ac:spMkLst>
            <pc:docMk/>
            <pc:sldMk cId="494692220" sldId="333"/>
            <ac:spMk id="9" creationId="{FA536DE4-D880-F357-72D9-8E82B846C582}"/>
          </ac:spMkLst>
        </pc:spChg>
      </pc:sldChg>
      <pc:sldChg chg="modSp mod">
        <pc:chgData name="Evans, Rhodri" userId="f087c96a-6c4c-4080-beb4-41590a95ebf6" providerId="ADAL" clId="{E7FBBC0A-40D0-46CF-96A7-25CC1AAE9229}" dt="2026-02-20T17:07:44.290" v="1486" actId="33553"/>
        <pc:sldMkLst>
          <pc:docMk/>
          <pc:sldMk cId="4145428714" sldId="339"/>
        </pc:sldMkLst>
        <pc:spChg chg="mod">
          <ac:chgData name="Evans, Rhodri" userId="f087c96a-6c4c-4080-beb4-41590a95ebf6" providerId="ADAL" clId="{E7FBBC0A-40D0-46CF-96A7-25CC1AAE9229}" dt="2026-02-20T17:07:44.290" v="1486" actId="33553"/>
          <ac:spMkLst>
            <pc:docMk/>
            <pc:sldMk cId="4145428714" sldId="339"/>
            <ac:spMk id="3" creationId="{CF57B094-179F-8D16-9738-4E87BDF4915D}"/>
          </ac:spMkLst>
        </pc:spChg>
        <pc:graphicFrameChg chg="mod">
          <ac:chgData name="Evans, Rhodri" userId="f087c96a-6c4c-4080-beb4-41590a95ebf6" providerId="ADAL" clId="{E7FBBC0A-40D0-46CF-96A7-25CC1AAE9229}" dt="2026-02-20T17:04:26.401" v="682" actId="962"/>
          <ac:graphicFrameMkLst>
            <pc:docMk/>
            <pc:sldMk cId="4145428714" sldId="339"/>
            <ac:graphicFrameMk id="10" creationId="{5701E247-F20D-BAD1-5F8D-6480B4AC9B1C}"/>
          </ac:graphicFrameMkLst>
        </pc:graphicFrameChg>
        <pc:picChg chg="mod">
          <ac:chgData name="Evans, Rhodri" userId="f087c96a-6c4c-4080-beb4-41590a95ebf6" providerId="ADAL" clId="{E7FBBC0A-40D0-46CF-96A7-25CC1AAE9229}" dt="2026-02-20T16:54:43.121" v="118" actId="962"/>
          <ac:picMkLst>
            <pc:docMk/>
            <pc:sldMk cId="4145428714" sldId="339"/>
            <ac:picMk id="5" creationId="{B6611D5B-B2B5-7430-206F-A18B183C72A0}"/>
          </ac:picMkLst>
        </pc:picChg>
      </pc:sldChg>
      <pc:sldChg chg="modSp mod">
        <pc:chgData name="Evans, Rhodri" userId="f087c96a-6c4c-4080-beb4-41590a95ebf6" providerId="ADAL" clId="{E7FBBC0A-40D0-46CF-96A7-25CC1AAE9229}" dt="2026-02-20T17:13:31.439" v="1564"/>
        <pc:sldMkLst>
          <pc:docMk/>
          <pc:sldMk cId="859903305" sldId="341"/>
        </pc:sldMkLst>
        <pc:spChg chg="ord">
          <ac:chgData name="Evans, Rhodri" userId="f087c96a-6c4c-4080-beb4-41590a95ebf6" providerId="ADAL" clId="{E7FBBC0A-40D0-46CF-96A7-25CC1AAE9229}" dt="2026-02-20T17:13:31.439" v="1564"/>
          <ac:spMkLst>
            <pc:docMk/>
            <pc:sldMk cId="859903305" sldId="341"/>
            <ac:spMk id="3" creationId="{20A36E63-F694-0945-572D-3E43453E56AF}"/>
          </ac:spMkLst>
        </pc:spChg>
        <pc:spChg chg="ord">
          <ac:chgData name="Evans, Rhodri" userId="f087c96a-6c4c-4080-beb4-41590a95ebf6" providerId="ADAL" clId="{E7FBBC0A-40D0-46CF-96A7-25CC1AAE9229}" dt="2026-02-20T17:13:24.920" v="1562"/>
          <ac:spMkLst>
            <pc:docMk/>
            <pc:sldMk cId="859903305" sldId="341"/>
            <ac:spMk id="6" creationId="{8DEEE4C5-2CF1-0314-302F-7F60D4DB2FE8}"/>
          </ac:spMkLst>
        </pc:spChg>
      </pc:sldChg>
      <pc:sldChg chg="modSp mod">
        <pc:chgData name="Evans, Rhodri" userId="f087c96a-6c4c-4080-beb4-41590a95ebf6" providerId="ADAL" clId="{E7FBBC0A-40D0-46CF-96A7-25CC1AAE9229}" dt="2026-02-20T17:12:58.413" v="1559"/>
        <pc:sldMkLst>
          <pc:docMk/>
          <pc:sldMk cId="1381072916" sldId="344"/>
        </pc:sldMkLst>
        <pc:spChg chg="ord">
          <ac:chgData name="Evans, Rhodri" userId="f087c96a-6c4c-4080-beb4-41590a95ebf6" providerId="ADAL" clId="{E7FBBC0A-40D0-46CF-96A7-25CC1AAE9229}" dt="2026-02-20T17:12:58.413" v="1559"/>
          <ac:spMkLst>
            <pc:docMk/>
            <pc:sldMk cId="1381072916" sldId="344"/>
            <ac:spMk id="4" creationId="{62A49AC5-B02A-90E6-4860-C13F0898A7AC}"/>
          </ac:spMkLst>
        </pc:spChg>
      </pc:sldChg>
      <pc:sldChg chg="modSp mod">
        <pc:chgData name="Evans, Rhodri" userId="f087c96a-6c4c-4080-beb4-41590a95ebf6" providerId="ADAL" clId="{E7FBBC0A-40D0-46CF-96A7-25CC1AAE9229}" dt="2026-02-20T17:15:38.970" v="1581"/>
        <pc:sldMkLst>
          <pc:docMk/>
          <pc:sldMk cId="292350397" sldId="383"/>
        </pc:sldMkLst>
        <pc:spChg chg="ord">
          <ac:chgData name="Evans, Rhodri" userId="f087c96a-6c4c-4080-beb4-41590a95ebf6" providerId="ADAL" clId="{E7FBBC0A-40D0-46CF-96A7-25CC1AAE9229}" dt="2026-02-20T17:15:38.970" v="1581"/>
          <ac:spMkLst>
            <pc:docMk/>
            <pc:sldMk cId="292350397" sldId="383"/>
            <ac:spMk id="6" creationId="{CB76BDA7-F03A-D264-9A4F-202C08EF1887}"/>
          </ac:spMkLst>
        </pc:spChg>
        <pc:spChg chg="mod">
          <ac:chgData name="Evans, Rhodri" userId="f087c96a-6c4c-4080-beb4-41590a95ebf6" providerId="ADAL" clId="{E7FBBC0A-40D0-46CF-96A7-25CC1AAE9229}" dt="2026-02-20T17:15:21.247" v="1579" actId="962"/>
          <ac:spMkLst>
            <pc:docMk/>
            <pc:sldMk cId="292350397" sldId="383"/>
            <ac:spMk id="7" creationId="{FB318C25-B4CD-50E5-9A95-BCA0B9B3251E}"/>
          </ac:spMkLst>
        </pc:spChg>
        <pc:spChg chg="mod">
          <ac:chgData name="Evans, Rhodri" userId="f087c96a-6c4c-4080-beb4-41590a95ebf6" providerId="ADAL" clId="{E7FBBC0A-40D0-46CF-96A7-25CC1AAE9229}" dt="2026-02-20T17:15:22.028" v="1580" actId="962"/>
          <ac:spMkLst>
            <pc:docMk/>
            <pc:sldMk cId="292350397" sldId="383"/>
            <ac:spMk id="8" creationId="{5A12364B-D791-E321-991F-8318F72D2A2E}"/>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D41F4-0817-4B23-B966-4972F1B4E4F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6BECBFD-59E1-42AD-9416-82369014F104}">
      <dgm:prSet phldrT="[Text]" custT="1"/>
      <dgm:spPr>
        <a:solidFill>
          <a:schemeClr val="tx1"/>
        </a:solidFill>
      </dgm:spPr>
      <dgm:t>
        <a:bodyPr/>
        <a:lstStyle/>
        <a:p>
          <a:pPr algn="ctr"/>
          <a:r>
            <a:rPr lang="en-US" sz="1600" b="1" dirty="0">
              <a:latin typeface="Proxima Nova" panose="02000506030000020004" pitchFamily="2" charset="0"/>
            </a:rPr>
            <a:t>Goals</a:t>
          </a:r>
        </a:p>
      </dgm:t>
    </dgm:pt>
    <dgm:pt modelId="{47ED069C-9926-45EA-AC08-BAE912C526A8}" type="parTrans" cxnId="{194564CD-1814-45EE-B1D4-0173ED57F8A5}">
      <dgm:prSet/>
      <dgm:spPr/>
      <dgm:t>
        <a:bodyPr/>
        <a:lstStyle/>
        <a:p>
          <a:endParaRPr lang="en-US">
            <a:latin typeface="Proxima Nova" panose="02000506030000020004" pitchFamily="2" charset="0"/>
          </a:endParaRPr>
        </a:p>
      </dgm:t>
    </dgm:pt>
    <dgm:pt modelId="{713B76B8-251B-42BD-BC19-4E06D379DE9E}" type="sibTrans" cxnId="{194564CD-1814-45EE-B1D4-0173ED57F8A5}">
      <dgm:prSet/>
      <dgm:spPr>
        <a:solidFill>
          <a:schemeClr val="accent1">
            <a:lumMod val="60000"/>
            <a:lumOff val="40000"/>
          </a:schemeClr>
        </a:solidFill>
      </dgm:spPr>
      <dgm:t>
        <a:bodyPr/>
        <a:lstStyle/>
        <a:p>
          <a:endParaRPr lang="en-US" dirty="0">
            <a:latin typeface="Proxima Nova" panose="02000506030000020004" pitchFamily="2" charset="0"/>
          </a:endParaRPr>
        </a:p>
      </dgm:t>
    </dgm:pt>
    <dgm:pt modelId="{69952AEF-3963-4F61-B5AB-9593E15104B6}">
      <dgm:prSet phldrT="[Text]" custT="1"/>
      <dgm:spPr>
        <a:solidFill>
          <a:schemeClr val="tx1"/>
        </a:solidFill>
      </dgm:spPr>
      <dgm:t>
        <a:bodyPr/>
        <a:lstStyle/>
        <a:p>
          <a:pPr algn="l"/>
          <a:r>
            <a:rPr lang="en-US" sz="1600" dirty="0">
              <a:latin typeface="Proxima Nova" panose="02000506030000020004" pitchFamily="2" charset="0"/>
            </a:rPr>
            <a:t>“Develop critical thinking skills”</a:t>
          </a:r>
        </a:p>
      </dgm:t>
    </dgm:pt>
    <dgm:pt modelId="{08E4FA94-042D-474D-9E9C-5043DF3714F9}" type="parTrans" cxnId="{74FE5274-852C-40E7-9725-85E06F31A1B8}">
      <dgm:prSet/>
      <dgm:spPr/>
      <dgm:t>
        <a:bodyPr/>
        <a:lstStyle/>
        <a:p>
          <a:endParaRPr lang="en-US">
            <a:latin typeface="Proxima Nova" panose="02000506030000020004" pitchFamily="2" charset="0"/>
          </a:endParaRPr>
        </a:p>
      </dgm:t>
    </dgm:pt>
    <dgm:pt modelId="{A177CB96-D6AC-423D-810B-CB8A83E96216}" type="sibTrans" cxnId="{74FE5274-852C-40E7-9725-85E06F31A1B8}">
      <dgm:prSet/>
      <dgm:spPr/>
      <dgm:t>
        <a:bodyPr/>
        <a:lstStyle/>
        <a:p>
          <a:endParaRPr lang="en-US">
            <a:latin typeface="Proxima Nova" panose="02000506030000020004" pitchFamily="2" charset="0"/>
          </a:endParaRPr>
        </a:p>
      </dgm:t>
    </dgm:pt>
    <dgm:pt modelId="{F19D6835-053E-4234-B97A-9FCE69DAFA11}">
      <dgm:prSet phldrT="[Text]" custT="1"/>
      <dgm:spPr>
        <a:solidFill>
          <a:schemeClr val="tx1"/>
        </a:solidFill>
      </dgm:spPr>
      <dgm:t>
        <a:bodyPr/>
        <a:lstStyle/>
        <a:p>
          <a:pPr algn="l"/>
          <a:r>
            <a:rPr lang="en-US" sz="1600" dirty="0">
              <a:latin typeface="Proxima Nova" panose="02000506030000020004" pitchFamily="2" charset="0"/>
            </a:rPr>
            <a:t>“Increase belonging”</a:t>
          </a:r>
        </a:p>
      </dgm:t>
    </dgm:pt>
    <dgm:pt modelId="{46EB65FA-7C47-4CD1-89D9-F885B992D18E}" type="parTrans" cxnId="{523F6815-A87C-4948-8B64-3A0A97BC3042}">
      <dgm:prSet/>
      <dgm:spPr/>
      <dgm:t>
        <a:bodyPr/>
        <a:lstStyle/>
        <a:p>
          <a:endParaRPr lang="en-US">
            <a:latin typeface="Proxima Nova" panose="02000506030000020004" pitchFamily="2" charset="0"/>
          </a:endParaRPr>
        </a:p>
      </dgm:t>
    </dgm:pt>
    <dgm:pt modelId="{CBFA50D7-77EF-4DBA-ACD1-52F8DDF14B8F}" type="sibTrans" cxnId="{523F6815-A87C-4948-8B64-3A0A97BC3042}">
      <dgm:prSet/>
      <dgm:spPr/>
      <dgm:t>
        <a:bodyPr/>
        <a:lstStyle/>
        <a:p>
          <a:endParaRPr lang="en-US">
            <a:latin typeface="Proxima Nova" panose="02000506030000020004" pitchFamily="2" charset="0"/>
          </a:endParaRPr>
        </a:p>
      </dgm:t>
    </dgm:pt>
    <dgm:pt modelId="{EB25839E-BD54-470E-B43B-11AF50C611C9}">
      <dgm:prSet phldrT="[Text]" custT="1"/>
      <dgm:spPr/>
      <dgm:t>
        <a:bodyPr/>
        <a:lstStyle/>
        <a:p>
          <a:r>
            <a:rPr lang="en-US" sz="2400" b="1" dirty="0">
              <a:solidFill>
                <a:schemeClr val="tx1"/>
              </a:solidFill>
              <a:latin typeface="Proxima Nova" panose="02000506030000020004" pitchFamily="2" charset="0"/>
            </a:rPr>
            <a:t>Learning Outcomes (output)</a:t>
          </a:r>
        </a:p>
        <a:p>
          <a:r>
            <a:rPr lang="en-US" sz="2000" dirty="0">
              <a:solidFill>
                <a:schemeClr val="tx1"/>
              </a:solidFill>
              <a:latin typeface="Proxima Nova" panose="02000506030000020004" pitchFamily="2" charset="0"/>
            </a:rPr>
            <a:t>What the learners should demonstrate</a:t>
          </a:r>
          <a:endParaRPr lang="en-US" sz="2400" b="1" dirty="0">
            <a:solidFill>
              <a:schemeClr val="tx1"/>
            </a:solidFill>
            <a:latin typeface="Proxima Nova" panose="02000506030000020004" pitchFamily="2" charset="0"/>
          </a:endParaRPr>
        </a:p>
      </dgm:t>
      <dgm:extLst>
        <a:ext uri="{E40237B7-FDA0-4F09-8148-C483321AD2D9}">
          <dgm14:cNvPr xmlns:dgm14="http://schemas.microsoft.com/office/drawing/2010/diagram" id="0" name="" descr=" A flowchart from left to right starting with Goals, leading to Learning Outcomes (the output), leading to Objectives (the input), and finally Assessment"/>
        </a:ext>
      </dgm:extLst>
    </dgm:pt>
    <dgm:pt modelId="{53B24657-5463-4FA2-AFB6-0CB9C5AF0BA7}" type="parTrans" cxnId="{5C1F6EBE-779F-4E31-9FE0-7BF9E7CABF4C}">
      <dgm:prSet/>
      <dgm:spPr/>
      <dgm:t>
        <a:bodyPr/>
        <a:lstStyle/>
        <a:p>
          <a:endParaRPr lang="en-US">
            <a:latin typeface="Proxima Nova" panose="02000506030000020004" pitchFamily="2" charset="0"/>
          </a:endParaRPr>
        </a:p>
      </dgm:t>
    </dgm:pt>
    <dgm:pt modelId="{2F6AD874-2670-4D09-B46F-687EB1B818A2}" type="sibTrans" cxnId="{5C1F6EBE-779F-4E31-9FE0-7BF9E7CABF4C}">
      <dgm:prSet/>
      <dgm:spPr>
        <a:solidFill>
          <a:schemeClr val="accent1">
            <a:lumMod val="60000"/>
            <a:lumOff val="40000"/>
          </a:schemeClr>
        </a:solidFill>
      </dgm:spPr>
      <dgm:t>
        <a:bodyPr/>
        <a:lstStyle/>
        <a:p>
          <a:endParaRPr lang="en-US" dirty="0">
            <a:latin typeface="Proxima Nova" panose="02000506030000020004" pitchFamily="2" charset="0"/>
          </a:endParaRPr>
        </a:p>
      </dgm:t>
    </dgm:pt>
    <dgm:pt modelId="{80A6F701-75E2-407F-A103-BE4E959CFF28}">
      <dgm:prSet phldrT="[Text]" custT="1"/>
      <dgm:spPr>
        <a:solidFill>
          <a:schemeClr val="tx1"/>
        </a:solidFill>
      </dgm:spPr>
      <dgm:t>
        <a:bodyPr/>
        <a:lstStyle/>
        <a:p>
          <a:pPr algn="l"/>
          <a:r>
            <a:rPr lang="en-US" sz="1600" dirty="0">
              <a:latin typeface="Proxima Nova" panose="02000506030000020004" pitchFamily="2" charset="0"/>
            </a:rPr>
            <a:t>Learning Activity</a:t>
          </a:r>
        </a:p>
      </dgm:t>
    </dgm:pt>
    <dgm:pt modelId="{E70D1F6D-C0CC-42AB-8629-A79BE65A36A5}" type="parTrans" cxnId="{B0E1A716-5D8C-4028-8BEB-E28CECB03558}">
      <dgm:prSet/>
      <dgm:spPr/>
      <dgm:t>
        <a:bodyPr/>
        <a:lstStyle/>
        <a:p>
          <a:endParaRPr lang="en-US">
            <a:latin typeface="Proxima Nova" panose="02000506030000020004" pitchFamily="2" charset="0"/>
          </a:endParaRPr>
        </a:p>
      </dgm:t>
    </dgm:pt>
    <dgm:pt modelId="{01D393BC-4A77-4127-9231-938A0463DD4D}" type="sibTrans" cxnId="{B0E1A716-5D8C-4028-8BEB-E28CECB03558}">
      <dgm:prSet/>
      <dgm:spPr/>
      <dgm:t>
        <a:bodyPr/>
        <a:lstStyle/>
        <a:p>
          <a:endParaRPr lang="en-US">
            <a:latin typeface="Proxima Nova" panose="02000506030000020004" pitchFamily="2" charset="0"/>
          </a:endParaRPr>
        </a:p>
      </dgm:t>
    </dgm:pt>
    <dgm:pt modelId="{2A3755BB-961A-430A-A8E3-8C79785E6044}">
      <dgm:prSet phldrT="[Text]" custT="1"/>
      <dgm:spPr>
        <a:solidFill>
          <a:schemeClr val="tx1"/>
        </a:solidFill>
      </dgm:spPr>
      <dgm:t>
        <a:bodyPr/>
        <a:lstStyle/>
        <a:p>
          <a:pPr algn="ctr">
            <a:spcAft>
              <a:spcPts val="0"/>
            </a:spcAft>
          </a:pPr>
          <a:r>
            <a:rPr lang="en-US" sz="1600" b="1" dirty="0">
              <a:latin typeface="Proxima Nova" panose="02000506030000020004" pitchFamily="2" charset="0"/>
            </a:rPr>
            <a:t>Assessment</a:t>
          </a:r>
        </a:p>
      </dgm:t>
    </dgm:pt>
    <dgm:pt modelId="{2AA237E5-7AFC-4F75-8B39-B9D4C2180F1F}" type="parTrans" cxnId="{817688F1-699A-4614-8AB4-CA07C70354DA}">
      <dgm:prSet/>
      <dgm:spPr/>
      <dgm:t>
        <a:bodyPr/>
        <a:lstStyle/>
        <a:p>
          <a:endParaRPr lang="en-US">
            <a:latin typeface="Proxima Nova" panose="02000506030000020004" pitchFamily="2" charset="0"/>
          </a:endParaRPr>
        </a:p>
      </dgm:t>
    </dgm:pt>
    <dgm:pt modelId="{4E6EF0C9-33A2-470F-A22B-B9BC9268161F}" type="sibTrans" cxnId="{817688F1-699A-4614-8AB4-CA07C70354DA}">
      <dgm:prSet/>
      <dgm:spPr/>
      <dgm:t>
        <a:bodyPr/>
        <a:lstStyle/>
        <a:p>
          <a:endParaRPr lang="en-US">
            <a:latin typeface="Proxima Nova" panose="02000506030000020004" pitchFamily="2" charset="0"/>
          </a:endParaRPr>
        </a:p>
      </dgm:t>
    </dgm:pt>
    <dgm:pt modelId="{47EC6815-1396-4D3B-9FD2-C2CB507F523B}">
      <dgm:prSet phldrT="[Text]" custT="1"/>
      <dgm:spPr>
        <a:solidFill>
          <a:schemeClr val="tx1"/>
        </a:solidFill>
      </dgm:spPr>
      <dgm:t>
        <a:bodyPr/>
        <a:lstStyle/>
        <a:p>
          <a:pPr algn="l"/>
          <a:r>
            <a:rPr lang="en-US" sz="1600" dirty="0">
              <a:latin typeface="Proxima Nova" panose="02000506030000020004" pitchFamily="2" charset="0"/>
            </a:rPr>
            <a:t>Pedagogy</a:t>
          </a:r>
        </a:p>
      </dgm:t>
    </dgm:pt>
    <dgm:pt modelId="{0055D3F7-ED83-4792-B16C-EC34BB5D265C}" type="parTrans" cxnId="{A7D43DC8-8D15-46EF-866B-7F2FB1C74F2E}">
      <dgm:prSet/>
      <dgm:spPr/>
      <dgm:t>
        <a:bodyPr/>
        <a:lstStyle/>
        <a:p>
          <a:endParaRPr lang="en-US">
            <a:latin typeface="Proxima Nova" panose="02000506030000020004" pitchFamily="2" charset="0"/>
          </a:endParaRPr>
        </a:p>
      </dgm:t>
    </dgm:pt>
    <dgm:pt modelId="{01784908-D869-4799-836E-47473A8C90F7}" type="sibTrans" cxnId="{A7D43DC8-8D15-46EF-866B-7F2FB1C74F2E}">
      <dgm:prSet/>
      <dgm:spPr/>
      <dgm:t>
        <a:bodyPr/>
        <a:lstStyle/>
        <a:p>
          <a:endParaRPr lang="en-US">
            <a:latin typeface="Proxima Nova" panose="02000506030000020004" pitchFamily="2" charset="0"/>
          </a:endParaRPr>
        </a:p>
      </dgm:t>
    </dgm:pt>
    <dgm:pt modelId="{E3151350-D889-4B75-BD39-9BCD373C1D40}">
      <dgm:prSet phldrT="[Text]" custT="1"/>
      <dgm:spPr>
        <a:solidFill>
          <a:schemeClr val="tx1"/>
        </a:solidFill>
      </dgm:spPr>
      <dgm:t>
        <a:bodyPr/>
        <a:lstStyle/>
        <a:p>
          <a:pPr algn="ctr"/>
          <a:r>
            <a:rPr lang="en-US" sz="1600" b="1" dirty="0">
              <a:latin typeface="Proxima Nova" panose="02000506030000020004" pitchFamily="2" charset="0"/>
            </a:rPr>
            <a:t>Objectives (input)</a:t>
          </a:r>
        </a:p>
      </dgm:t>
    </dgm:pt>
    <dgm:pt modelId="{641C9D04-B9E2-49E7-8752-C37A738CD9DF}" type="parTrans" cxnId="{1DB3C359-C6CD-4A9B-8E93-0D84859E38C2}">
      <dgm:prSet/>
      <dgm:spPr/>
      <dgm:t>
        <a:bodyPr/>
        <a:lstStyle/>
        <a:p>
          <a:endParaRPr lang="en-US">
            <a:latin typeface="Proxima Nova" panose="02000506030000020004" pitchFamily="2" charset="0"/>
          </a:endParaRPr>
        </a:p>
      </dgm:t>
    </dgm:pt>
    <dgm:pt modelId="{9163E7D4-B105-4A1E-A04F-AC89C6A4FF2D}" type="sibTrans" cxnId="{1DB3C359-C6CD-4A9B-8E93-0D84859E38C2}">
      <dgm:prSet/>
      <dgm:spPr>
        <a:solidFill>
          <a:schemeClr val="accent1">
            <a:lumMod val="60000"/>
            <a:lumOff val="40000"/>
          </a:schemeClr>
        </a:solidFill>
      </dgm:spPr>
      <dgm:t>
        <a:bodyPr/>
        <a:lstStyle/>
        <a:p>
          <a:endParaRPr lang="en-US" dirty="0">
            <a:latin typeface="Proxima Nova" panose="02000506030000020004" pitchFamily="2" charset="0"/>
          </a:endParaRPr>
        </a:p>
      </dgm:t>
    </dgm:pt>
    <dgm:pt modelId="{1AA0051F-A00A-4ABC-91EA-65ACE9153FA1}">
      <dgm:prSet phldrT="[Text]" custT="1"/>
      <dgm:spPr>
        <a:solidFill>
          <a:schemeClr val="tx1"/>
        </a:solidFill>
      </dgm:spPr>
      <dgm:t>
        <a:bodyPr/>
        <a:lstStyle/>
        <a:p>
          <a:pPr algn="l">
            <a:spcAft>
              <a:spcPct val="15000"/>
            </a:spcAft>
          </a:pPr>
          <a:r>
            <a:rPr lang="en-US" sz="1500" dirty="0">
              <a:latin typeface="Proxima Nova" panose="02000506030000020004" pitchFamily="2" charset="0"/>
            </a:rPr>
            <a:t>Measuring student achievement of the learning outcomes</a:t>
          </a:r>
        </a:p>
      </dgm:t>
    </dgm:pt>
    <dgm:pt modelId="{4BB8F154-C78C-4AD0-B9A6-8FD9B9571E8A}" type="parTrans" cxnId="{2D64BEDC-DF7E-42DD-BC0C-0EDC21A18D19}">
      <dgm:prSet/>
      <dgm:spPr/>
      <dgm:t>
        <a:bodyPr/>
        <a:lstStyle/>
        <a:p>
          <a:endParaRPr lang="en-US">
            <a:latin typeface="Proxima Nova" panose="02000506030000020004" pitchFamily="2" charset="0"/>
          </a:endParaRPr>
        </a:p>
      </dgm:t>
    </dgm:pt>
    <dgm:pt modelId="{E4B1A6CB-CFEA-44D0-B149-1A4757C333D2}" type="sibTrans" cxnId="{2D64BEDC-DF7E-42DD-BC0C-0EDC21A18D19}">
      <dgm:prSet/>
      <dgm:spPr/>
      <dgm:t>
        <a:bodyPr/>
        <a:lstStyle/>
        <a:p>
          <a:endParaRPr lang="en-US">
            <a:latin typeface="Proxima Nova" panose="02000506030000020004" pitchFamily="2" charset="0"/>
          </a:endParaRPr>
        </a:p>
      </dgm:t>
    </dgm:pt>
    <dgm:pt modelId="{4B377EDA-2A3C-4D72-9655-010396FC4D89}">
      <dgm:prSet phldrT="[Text]" custT="1"/>
      <dgm:spPr>
        <a:solidFill>
          <a:schemeClr val="tx1"/>
        </a:solidFill>
      </dgm:spPr>
      <dgm:t>
        <a:bodyPr/>
        <a:lstStyle/>
        <a:p>
          <a:pPr algn="l">
            <a:spcAft>
              <a:spcPct val="15000"/>
            </a:spcAft>
          </a:pPr>
          <a:r>
            <a:rPr lang="en-US" sz="1500" dirty="0">
              <a:latin typeface="Proxima Nova" panose="02000506030000020004" pitchFamily="2" charset="0"/>
            </a:rPr>
            <a:t>Using results to improve curriculum and pedagogy</a:t>
          </a:r>
        </a:p>
      </dgm:t>
    </dgm:pt>
    <dgm:pt modelId="{0619A134-74E2-43E7-95C1-4FCF1D421ED0}" type="parTrans" cxnId="{88826FAA-30CD-4F35-8358-265D0B958ACC}">
      <dgm:prSet/>
      <dgm:spPr/>
      <dgm:t>
        <a:bodyPr/>
        <a:lstStyle/>
        <a:p>
          <a:endParaRPr lang="en-US"/>
        </a:p>
      </dgm:t>
    </dgm:pt>
    <dgm:pt modelId="{3750D7FB-5F0D-4B9F-94D9-5AC8DFC23E2A}" type="sibTrans" cxnId="{88826FAA-30CD-4F35-8358-265D0B958ACC}">
      <dgm:prSet/>
      <dgm:spPr/>
      <dgm:t>
        <a:bodyPr/>
        <a:lstStyle/>
        <a:p>
          <a:endParaRPr lang="en-US"/>
        </a:p>
      </dgm:t>
    </dgm:pt>
    <dgm:pt modelId="{1C52E568-AE19-48D7-91DE-BCE9ACDE7D73}" type="pres">
      <dgm:prSet presAssocID="{D7BD41F4-0817-4B23-B966-4972F1B4E4F2}" presName="Name0" presStyleCnt="0">
        <dgm:presLayoutVars>
          <dgm:dir/>
          <dgm:resizeHandles val="exact"/>
        </dgm:presLayoutVars>
      </dgm:prSet>
      <dgm:spPr/>
    </dgm:pt>
    <dgm:pt modelId="{A1A27396-957F-4F64-840C-B41D66A1794D}" type="pres">
      <dgm:prSet presAssocID="{36BECBFD-59E1-42AD-9416-82369014F104}" presName="node" presStyleLbl="node1" presStyleIdx="0" presStyleCnt="4" custScaleX="128982" custScaleY="97932">
        <dgm:presLayoutVars>
          <dgm:bulletEnabled val="1"/>
        </dgm:presLayoutVars>
      </dgm:prSet>
      <dgm:spPr/>
    </dgm:pt>
    <dgm:pt modelId="{8DBEA5B0-BA69-48AD-A342-0F436FB4676F}" type="pres">
      <dgm:prSet presAssocID="{713B76B8-251B-42BD-BC19-4E06D379DE9E}" presName="sibTrans" presStyleLbl="sibTrans2D1" presStyleIdx="0" presStyleCnt="3" custScaleX="199372"/>
      <dgm:spPr/>
    </dgm:pt>
    <dgm:pt modelId="{8D41F93C-1E6F-4BFF-8D52-BEAB057B048B}" type="pres">
      <dgm:prSet presAssocID="{713B76B8-251B-42BD-BC19-4E06D379DE9E}" presName="connectorText" presStyleLbl="sibTrans2D1" presStyleIdx="0" presStyleCnt="3"/>
      <dgm:spPr/>
    </dgm:pt>
    <dgm:pt modelId="{E8CC17D8-EF08-4E68-868A-B8A472F83859}" type="pres">
      <dgm:prSet presAssocID="{EB25839E-BD54-470E-B43B-11AF50C611C9}" presName="node" presStyleLbl="node1" presStyleIdx="1" presStyleCnt="4" custScaleX="198341" custScaleY="116445">
        <dgm:presLayoutVars>
          <dgm:bulletEnabled val="1"/>
        </dgm:presLayoutVars>
      </dgm:prSet>
      <dgm:spPr/>
    </dgm:pt>
    <dgm:pt modelId="{AEDDC98A-4644-44E1-AD21-9A9A92433BE8}" type="pres">
      <dgm:prSet presAssocID="{2F6AD874-2670-4D09-B46F-687EB1B818A2}" presName="sibTrans" presStyleLbl="sibTrans2D1" presStyleIdx="1" presStyleCnt="3" custScaleX="199372"/>
      <dgm:spPr/>
    </dgm:pt>
    <dgm:pt modelId="{4D32DAF6-9E8F-4C6C-8F2D-D90697A72918}" type="pres">
      <dgm:prSet presAssocID="{2F6AD874-2670-4D09-B46F-687EB1B818A2}" presName="connectorText" presStyleLbl="sibTrans2D1" presStyleIdx="1" presStyleCnt="3"/>
      <dgm:spPr/>
    </dgm:pt>
    <dgm:pt modelId="{8EDE2FD3-ECD5-411D-8F13-0FC1EEA9355A}" type="pres">
      <dgm:prSet presAssocID="{E3151350-D889-4B75-BD39-9BCD373C1D40}" presName="node" presStyleLbl="node1" presStyleIdx="2" presStyleCnt="4" custScaleX="128982" custScaleY="97932">
        <dgm:presLayoutVars>
          <dgm:bulletEnabled val="1"/>
        </dgm:presLayoutVars>
      </dgm:prSet>
      <dgm:spPr/>
    </dgm:pt>
    <dgm:pt modelId="{787A631B-477F-4BAB-87BA-D08C07B54EC3}" type="pres">
      <dgm:prSet presAssocID="{9163E7D4-B105-4A1E-A04F-AC89C6A4FF2D}" presName="sibTrans" presStyleLbl="sibTrans2D1" presStyleIdx="2" presStyleCnt="3" custScaleX="199372"/>
      <dgm:spPr/>
    </dgm:pt>
    <dgm:pt modelId="{3689226C-4067-4341-A911-F8D48661CDF8}" type="pres">
      <dgm:prSet presAssocID="{9163E7D4-B105-4A1E-A04F-AC89C6A4FF2D}" presName="connectorText" presStyleLbl="sibTrans2D1" presStyleIdx="2" presStyleCnt="3"/>
      <dgm:spPr/>
    </dgm:pt>
    <dgm:pt modelId="{DD5FF348-DB2A-4FA0-80E2-7676A128527C}" type="pres">
      <dgm:prSet presAssocID="{2A3755BB-961A-430A-A8E3-8C79785E6044}" presName="node" presStyleLbl="node1" presStyleIdx="3" presStyleCnt="4" custScaleX="128982" custScaleY="97932">
        <dgm:presLayoutVars>
          <dgm:bulletEnabled val="1"/>
        </dgm:presLayoutVars>
      </dgm:prSet>
      <dgm:spPr/>
    </dgm:pt>
  </dgm:ptLst>
  <dgm:cxnLst>
    <dgm:cxn modelId="{2A141005-CB94-4FC8-AE89-1DAC6E78EBAF}" type="presOf" srcId="{2A3755BB-961A-430A-A8E3-8C79785E6044}" destId="{DD5FF348-DB2A-4FA0-80E2-7676A128527C}" srcOrd="0" destOrd="0" presId="urn:microsoft.com/office/officeart/2005/8/layout/process1"/>
    <dgm:cxn modelId="{523F6815-A87C-4948-8B64-3A0A97BC3042}" srcId="{36BECBFD-59E1-42AD-9416-82369014F104}" destId="{F19D6835-053E-4234-B97A-9FCE69DAFA11}" srcOrd="1" destOrd="0" parTransId="{46EB65FA-7C47-4CD1-89D9-F885B992D18E}" sibTransId="{CBFA50D7-77EF-4DBA-ACD1-52F8DDF14B8F}"/>
    <dgm:cxn modelId="{B0E1A716-5D8C-4028-8BEB-E28CECB03558}" srcId="{E3151350-D889-4B75-BD39-9BCD373C1D40}" destId="{80A6F701-75E2-407F-A103-BE4E959CFF28}" srcOrd="0" destOrd="0" parTransId="{E70D1F6D-C0CC-42AB-8629-A79BE65A36A5}" sibTransId="{01D393BC-4A77-4127-9231-938A0463DD4D}"/>
    <dgm:cxn modelId="{289FBC19-C5AF-44A0-9F1E-6CC71B5F275D}" type="presOf" srcId="{36BECBFD-59E1-42AD-9416-82369014F104}" destId="{A1A27396-957F-4F64-840C-B41D66A1794D}" srcOrd="0" destOrd="0" presId="urn:microsoft.com/office/officeart/2005/8/layout/process1"/>
    <dgm:cxn modelId="{30CD2F2B-8ECF-4BB8-9E5A-BB3D997D62DB}" type="presOf" srcId="{2F6AD874-2670-4D09-B46F-687EB1B818A2}" destId="{4D32DAF6-9E8F-4C6C-8F2D-D90697A72918}" srcOrd="1" destOrd="0" presId="urn:microsoft.com/office/officeart/2005/8/layout/process1"/>
    <dgm:cxn modelId="{C805E72F-3433-4700-A09F-6F9FF1E27BB5}" type="presOf" srcId="{E3151350-D889-4B75-BD39-9BCD373C1D40}" destId="{8EDE2FD3-ECD5-411D-8F13-0FC1EEA9355A}" srcOrd="0" destOrd="0" presId="urn:microsoft.com/office/officeart/2005/8/layout/process1"/>
    <dgm:cxn modelId="{96620435-FA47-4316-A6BE-09C71393194F}" type="presOf" srcId="{69952AEF-3963-4F61-B5AB-9593E15104B6}" destId="{A1A27396-957F-4F64-840C-B41D66A1794D}" srcOrd="0" destOrd="1" presId="urn:microsoft.com/office/officeart/2005/8/layout/process1"/>
    <dgm:cxn modelId="{88070D38-6C24-4059-9DA9-88FA27FD3F4F}" type="presOf" srcId="{2F6AD874-2670-4D09-B46F-687EB1B818A2}" destId="{AEDDC98A-4644-44E1-AD21-9A9A92433BE8}" srcOrd="0" destOrd="0" presId="urn:microsoft.com/office/officeart/2005/8/layout/process1"/>
    <dgm:cxn modelId="{9DF5915F-98AF-4C77-A327-6F9C4496E409}" type="presOf" srcId="{1AA0051F-A00A-4ABC-91EA-65ACE9153FA1}" destId="{DD5FF348-DB2A-4FA0-80E2-7676A128527C}" srcOrd="0" destOrd="1" presId="urn:microsoft.com/office/officeart/2005/8/layout/process1"/>
    <dgm:cxn modelId="{009DC26C-0D77-4388-9D78-B6684EFEE6B0}" type="presOf" srcId="{713B76B8-251B-42BD-BC19-4E06D379DE9E}" destId="{8DBEA5B0-BA69-48AD-A342-0F436FB4676F}" srcOrd="0" destOrd="0" presId="urn:microsoft.com/office/officeart/2005/8/layout/process1"/>
    <dgm:cxn modelId="{C1119972-A0F3-40BA-84EA-20B1239E80F0}" type="presOf" srcId="{713B76B8-251B-42BD-BC19-4E06D379DE9E}" destId="{8D41F93C-1E6F-4BFF-8D52-BEAB057B048B}" srcOrd="1" destOrd="0" presId="urn:microsoft.com/office/officeart/2005/8/layout/process1"/>
    <dgm:cxn modelId="{74FE5274-852C-40E7-9725-85E06F31A1B8}" srcId="{36BECBFD-59E1-42AD-9416-82369014F104}" destId="{69952AEF-3963-4F61-B5AB-9593E15104B6}" srcOrd="0" destOrd="0" parTransId="{08E4FA94-042D-474D-9E9C-5043DF3714F9}" sibTransId="{A177CB96-D6AC-423D-810B-CB8A83E96216}"/>
    <dgm:cxn modelId="{F3214179-6729-4468-872B-FE493B8D18CC}" type="presOf" srcId="{EB25839E-BD54-470E-B43B-11AF50C611C9}" destId="{E8CC17D8-EF08-4E68-868A-B8A472F83859}" srcOrd="0" destOrd="0" presId="urn:microsoft.com/office/officeart/2005/8/layout/process1"/>
    <dgm:cxn modelId="{1DB3C359-C6CD-4A9B-8E93-0D84859E38C2}" srcId="{D7BD41F4-0817-4B23-B966-4972F1B4E4F2}" destId="{E3151350-D889-4B75-BD39-9BCD373C1D40}" srcOrd="2" destOrd="0" parTransId="{641C9D04-B9E2-49E7-8752-C37A738CD9DF}" sibTransId="{9163E7D4-B105-4A1E-A04F-AC89C6A4FF2D}"/>
    <dgm:cxn modelId="{6F60087F-0A6C-4ED5-9863-0DD4ED56E1D0}" type="presOf" srcId="{4B377EDA-2A3C-4D72-9655-010396FC4D89}" destId="{DD5FF348-DB2A-4FA0-80E2-7676A128527C}" srcOrd="0" destOrd="2" presId="urn:microsoft.com/office/officeart/2005/8/layout/process1"/>
    <dgm:cxn modelId="{75E3029C-DAD1-4FBF-9516-71416118CD92}" type="presOf" srcId="{D7BD41F4-0817-4B23-B966-4972F1B4E4F2}" destId="{1C52E568-AE19-48D7-91DE-BCE9ACDE7D73}" srcOrd="0" destOrd="0" presId="urn:microsoft.com/office/officeart/2005/8/layout/process1"/>
    <dgm:cxn modelId="{92DCD89E-D6DC-4AE6-9862-3578383FCFA4}" type="presOf" srcId="{9163E7D4-B105-4A1E-A04F-AC89C6A4FF2D}" destId="{3689226C-4067-4341-A911-F8D48661CDF8}" srcOrd="1" destOrd="0" presId="urn:microsoft.com/office/officeart/2005/8/layout/process1"/>
    <dgm:cxn modelId="{88826FAA-30CD-4F35-8358-265D0B958ACC}" srcId="{2A3755BB-961A-430A-A8E3-8C79785E6044}" destId="{4B377EDA-2A3C-4D72-9655-010396FC4D89}" srcOrd="1" destOrd="0" parTransId="{0619A134-74E2-43E7-95C1-4FCF1D421ED0}" sibTransId="{3750D7FB-5F0D-4B9F-94D9-5AC8DFC23E2A}"/>
    <dgm:cxn modelId="{EF5C9EAC-F25D-45C4-80A6-17D34B0B3F19}" type="presOf" srcId="{47EC6815-1396-4D3B-9FD2-C2CB507F523B}" destId="{8EDE2FD3-ECD5-411D-8F13-0FC1EEA9355A}" srcOrd="0" destOrd="2" presId="urn:microsoft.com/office/officeart/2005/8/layout/process1"/>
    <dgm:cxn modelId="{5C1F6EBE-779F-4E31-9FE0-7BF9E7CABF4C}" srcId="{D7BD41F4-0817-4B23-B966-4972F1B4E4F2}" destId="{EB25839E-BD54-470E-B43B-11AF50C611C9}" srcOrd="1" destOrd="0" parTransId="{53B24657-5463-4FA2-AFB6-0CB9C5AF0BA7}" sibTransId="{2F6AD874-2670-4D09-B46F-687EB1B818A2}"/>
    <dgm:cxn modelId="{E3CC8EC2-A843-4500-B9CB-45EDA0ED695A}" type="presOf" srcId="{80A6F701-75E2-407F-A103-BE4E959CFF28}" destId="{8EDE2FD3-ECD5-411D-8F13-0FC1EEA9355A}" srcOrd="0" destOrd="1" presId="urn:microsoft.com/office/officeart/2005/8/layout/process1"/>
    <dgm:cxn modelId="{A7D43DC8-8D15-46EF-866B-7F2FB1C74F2E}" srcId="{E3151350-D889-4B75-BD39-9BCD373C1D40}" destId="{47EC6815-1396-4D3B-9FD2-C2CB507F523B}" srcOrd="1" destOrd="0" parTransId="{0055D3F7-ED83-4792-B16C-EC34BB5D265C}" sibTransId="{01784908-D869-4799-836E-47473A8C90F7}"/>
    <dgm:cxn modelId="{194564CD-1814-45EE-B1D4-0173ED57F8A5}" srcId="{D7BD41F4-0817-4B23-B966-4972F1B4E4F2}" destId="{36BECBFD-59E1-42AD-9416-82369014F104}" srcOrd="0" destOrd="0" parTransId="{47ED069C-9926-45EA-AC08-BAE912C526A8}" sibTransId="{713B76B8-251B-42BD-BC19-4E06D379DE9E}"/>
    <dgm:cxn modelId="{2D64BEDC-DF7E-42DD-BC0C-0EDC21A18D19}" srcId="{2A3755BB-961A-430A-A8E3-8C79785E6044}" destId="{1AA0051F-A00A-4ABC-91EA-65ACE9153FA1}" srcOrd="0" destOrd="0" parTransId="{4BB8F154-C78C-4AD0-B9A6-8FD9B9571E8A}" sibTransId="{E4B1A6CB-CFEA-44D0-B149-1A4757C333D2}"/>
    <dgm:cxn modelId="{50294BE2-54CE-4200-ABB4-E5BE3715673C}" type="presOf" srcId="{F19D6835-053E-4234-B97A-9FCE69DAFA11}" destId="{A1A27396-957F-4F64-840C-B41D66A1794D}" srcOrd="0" destOrd="2" presId="urn:microsoft.com/office/officeart/2005/8/layout/process1"/>
    <dgm:cxn modelId="{817688F1-699A-4614-8AB4-CA07C70354DA}" srcId="{D7BD41F4-0817-4B23-B966-4972F1B4E4F2}" destId="{2A3755BB-961A-430A-A8E3-8C79785E6044}" srcOrd="3" destOrd="0" parTransId="{2AA237E5-7AFC-4F75-8B39-B9D4C2180F1F}" sibTransId="{4E6EF0C9-33A2-470F-A22B-B9BC9268161F}"/>
    <dgm:cxn modelId="{74C91EF4-A7DE-45BB-A751-F201AA0A2415}" type="presOf" srcId="{9163E7D4-B105-4A1E-A04F-AC89C6A4FF2D}" destId="{787A631B-477F-4BAB-87BA-D08C07B54EC3}" srcOrd="0" destOrd="0" presId="urn:microsoft.com/office/officeart/2005/8/layout/process1"/>
    <dgm:cxn modelId="{776127E2-4763-4F93-AC3E-E7BFE7910B6B}" type="presParOf" srcId="{1C52E568-AE19-48D7-91DE-BCE9ACDE7D73}" destId="{A1A27396-957F-4F64-840C-B41D66A1794D}" srcOrd="0" destOrd="0" presId="urn:microsoft.com/office/officeart/2005/8/layout/process1"/>
    <dgm:cxn modelId="{84CAF244-F798-4BA7-AF4C-F45FC154E177}" type="presParOf" srcId="{1C52E568-AE19-48D7-91DE-BCE9ACDE7D73}" destId="{8DBEA5B0-BA69-48AD-A342-0F436FB4676F}" srcOrd="1" destOrd="0" presId="urn:microsoft.com/office/officeart/2005/8/layout/process1"/>
    <dgm:cxn modelId="{78B825FD-3B5D-4091-B167-8DDA516237BD}" type="presParOf" srcId="{8DBEA5B0-BA69-48AD-A342-0F436FB4676F}" destId="{8D41F93C-1E6F-4BFF-8D52-BEAB057B048B}" srcOrd="0" destOrd="0" presId="urn:microsoft.com/office/officeart/2005/8/layout/process1"/>
    <dgm:cxn modelId="{9EDD7727-8048-4AF4-A092-76356190F3FF}" type="presParOf" srcId="{1C52E568-AE19-48D7-91DE-BCE9ACDE7D73}" destId="{E8CC17D8-EF08-4E68-868A-B8A472F83859}" srcOrd="2" destOrd="0" presId="urn:microsoft.com/office/officeart/2005/8/layout/process1"/>
    <dgm:cxn modelId="{8A168466-A28B-469F-8BA4-6E1D89F12087}" type="presParOf" srcId="{1C52E568-AE19-48D7-91DE-BCE9ACDE7D73}" destId="{AEDDC98A-4644-44E1-AD21-9A9A92433BE8}" srcOrd="3" destOrd="0" presId="urn:microsoft.com/office/officeart/2005/8/layout/process1"/>
    <dgm:cxn modelId="{65425BE8-6B14-42CC-B6A3-375ABA7FD4F9}" type="presParOf" srcId="{AEDDC98A-4644-44E1-AD21-9A9A92433BE8}" destId="{4D32DAF6-9E8F-4C6C-8F2D-D90697A72918}" srcOrd="0" destOrd="0" presId="urn:microsoft.com/office/officeart/2005/8/layout/process1"/>
    <dgm:cxn modelId="{D10420AE-2AC8-4EEF-843F-ACF977ABB937}" type="presParOf" srcId="{1C52E568-AE19-48D7-91DE-BCE9ACDE7D73}" destId="{8EDE2FD3-ECD5-411D-8F13-0FC1EEA9355A}" srcOrd="4" destOrd="0" presId="urn:microsoft.com/office/officeart/2005/8/layout/process1"/>
    <dgm:cxn modelId="{65CC7002-BE7D-4FDC-AB13-4E9282A26438}" type="presParOf" srcId="{1C52E568-AE19-48D7-91DE-BCE9ACDE7D73}" destId="{787A631B-477F-4BAB-87BA-D08C07B54EC3}" srcOrd="5" destOrd="0" presId="urn:microsoft.com/office/officeart/2005/8/layout/process1"/>
    <dgm:cxn modelId="{4496BE74-B9FD-4C9D-8865-8C5B40B11038}" type="presParOf" srcId="{787A631B-477F-4BAB-87BA-D08C07B54EC3}" destId="{3689226C-4067-4341-A911-F8D48661CDF8}" srcOrd="0" destOrd="0" presId="urn:microsoft.com/office/officeart/2005/8/layout/process1"/>
    <dgm:cxn modelId="{609E52B4-5AC4-43B0-A9D0-922E35EB32B2}" type="presParOf" srcId="{1C52E568-AE19-48D7-91DE-BCE9ACDE7D73}" destId="{DD5FF348-DB2A-4FA0-80E2-7676A128527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7B05F-D20E-4064-B568-FE64DCE2F4D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E13FEAEA-DBDB-4DFD-9241-3510F962F38F}">
      <dgm:prSet phldrT="[Text]"/>
      <dgm:spPr/>
      <dgm:t>
        <a:bodyPr/>
        <a:lstStyle/>
        <a:p>
          <a:r>
            <a:rPr lang="en-US" b="1" dirty="0"/>
            <a:t>ISLO</a:t>
          </a:r>
        </a:p>
      </dgm:t>
    </dgm:pt>
    <dgm:pt modelId="{4D9EF9CB-F6A8-47D8-A43D-210211DFA568}" type="parTrans" cxnId="{2A581878-D79E-4FC1-8D0D-566A252BE258}">
      <dgm:prSet/>
      <dgm:spPr/>
      <dgm:t>
        <a:bodyPr/>
        <a:lstStyle/>
        <a:p>
          <a:endParaRPr lang="en-US"/>
        </a:p>
      </dgm:t>
    </dgm:pt>
    <dgm:pt modelId="{C428B793-60AD-42E4-A944-A6A4BF1283BE}" type="sibTrans" cxnId="{2A581878-D79E-4FC1-8D0D-566A252BE258}">
      <dgm:prSet/>
      <dgm:spPr/>
      <dgm:t>
        <a:bodyPr/>
        <a:lstStyle/>
        <a:p>
          <a:endParaRPr lang="en-US"/>
        </a:p>
      </dgm:t>
    </dgm:pt>
    <dgm:pt modelId="{FB8207F5-82F9-4860-994E-87F3E93BE64A}">
      <dgm:prSet phldrT="[Text]"/>
      <dgm:spPr/>
      <dgm:t>
        <a:bodyPr/>
        <a:lstStyle/>
        <a:p>
          <a:r>
            <a:rPr lang="en-US" b="1" dirty="0"/>
            <a:t>PLO</a:t>
          </a:r>
        </a:p>
      </dgm:t>
    </dgm:pt>
    <dgm:pt modelId="{E4BDF6BC-8BC3-45FA-ABF3-7BDC7F47A6A2}" type="parTrans" cxnId="{6A3E1083-AE72-44D0-B20A-EE08AA4C9AAD}">
      <dgm:prSet/>
      <dgm:spPr/>
      <dgm:t>
        <a:bodyPr/>
        <a:lstStyle/>
        <a:p>
          <a:endParaRPr lang="en-US"/>
        </a:p>
      </dgm:t>
    </dgm:pt>
    <dgm:pt modelId="{A639D4AA-8819-40E1-823C-B1EA28B882FC}" type="sibTrans" cxnId="{6A3E1083-AE72-44D0-B20A-EE08AA4C9AAD}">
      <dgm:prSet/>
      <dgm:spPr/>
      <dgm:t>
        <a:bodyPr/>
        <a:lstStyle/>
        <a:p>
          <a:endParaRPr lang="en-US"/>
        </a:p>
      </dgm:t>
    </dgm:pt>
    <dgm:pt modelId="{929EA909-FB55-494D-9B4D-1C56514074C0}">
      <dgm:prSet phldrT="[Text]"/>
      <dgm:spPr/>
      <dgm:t>
        <a:bodyPr/>
        <a:lstStyle/>
        <a:p>
          <a:r>
            <a:rPr lang="en-US" b="1" dirty="0"/>
            <a:t>CLO</a:t>
          </a:r>
        </a:p>
      </dgm:t>
    </dgm:pt>
    <dgm:pt modelId="{0EB36210-C92E-4476-9286-BF6EBF81FD75}" type="parTrans" cxnId="{B9A89528-CB9D-45FC-9142-8373A1C86AE8}">
      <dgm:prSet/>
      <dgm:spPr/>
      <dgm:t>
        <a:bodyPr/>
        <a:lstStyle/>
        <a:p>
          <a:endParaRPr lang="en-US"/>
        </a:p>
      </dgm:t>
    </dgm:pt>
    <dgm:pt modelId="{DA14297B-5F89-4247-9D6E-FDC14DAF19A9}" type="sibTrans" cxnId="{B9A89528-CB9D-45FC-9142-8373A1C86AE8}">
      <dgm:prSet/>
      <dgm:spPr/>
      <dgm:t>
        <a:bodyPr/>
        <a:lstStyle/>
        <a:p>
          <a:endParaRPr lang="en-US"/>
        </a:p>
      </dgm:t>
    </dgm:pt>
    <dgm:pt modelId="{D675E14E-58D1-4B0D-946F-EF7017835B76}">
      <dgm:prSet phldrT="[Text]"/>
      <dgm:spPr/>
      <dgm:t>
        <a:bodyPr/>
        <a:lstStyle/>
        <a:p>
          <a:r>
            <a:rPr lang="en-US" b="1" dirty="0"/>
            <a:t>Assessment Measure</a:t>
          </a:r>
        </a:p>
      </dgm:t>
    </dgm:pt>
    <dgm:pt modelId="{9A8B569A-B7F0-41B0-AD8F-FB5DA4E8A182}" type="parTrans" cxnId="{394A868F-877C-4615-B86F-CB5E5B427DFD}">
      <dgm:prSet/>
      <dgm:spPr/>
      <dgm:t>
        <a:bodyPr/>
        <a:lstStyle/>
        <a:p>
          <a:endParaRPr lang="en-US"/>
        </a:p>
      </dgm:t>
    </dgm:pt>
    <dgm:pt modelId="{30102A04-68DC-490C-BBE4-3F4E654E7CBF}" type="sibTrans" cxnId="{394A868F-877C-4615-B86F-CB5E5B427DFD}">
      <dgm:prSet/>
      <dgm:spPr/>
      <dgm:t>
        <a:bodyPr/>
        <a:lstStyle/>
        <a:p>
          <a:endParaRPr lang="en-US"/>
        </a:p>
      </dgm:t>
    </dgm:pt>
    <dgm:pt modelId="{91726FB1-2841-43F9-8B62-AAC6D510C9F4}" type="pres">
      <dgm:prSet presAssocID="{75B7B05F-D20E-4064-B568-FE64DCE2F4DE}" presName="Name0" presStyleCnt="0">
        <dgm:presLayoutVars>
          <dgm:chMax val="7"/>
          <dgm:chPref val="7"/>
          <dgm:dir/>
          <dgm:animLvl val="lvl"/>
        </dgm:presLayoutVars>
      </dgm:prSet>
      <dgm:spPr/>
    </dgm:pt>
    <dgm:pt modelId="{0FEB61B3-B434-44C8-8F16-2371AB0AA9D8}" type="pres">
      <dgm:prSet presAssocID="{E13FEAEA-DBDB-4DFD-9241-3510F962F38F}" presName="Accent1" presStyleCnt="0"/>
      <dgm:spPr/>
    </dgm:pt>
    <dgm:pt modelId="{0DA943F1-E4FC-419A-BCDD-30A9943EBBC0}" type="pres">
      <dgm:prSet presAssocID="{E13FEAEA-DBDB-4DFD-9241-3510F962F38F}" presName="Accent" presStyleLbl="node1" presStyleIdx="0" presStyleCnt="4" custLinFactNeighborX="-2191" custLinFactNeighborY="-1643"/>
      <dgm:spPr>
        <a:solidFill>
          <a:srgbClr val="FFC000"/>
        </a:solidFill>
        <a:ln>
          <a:solidFill>
            <a:srgbClr val="FFC000"/>
          </a:solidFill>
        </a:ln>
      </dgm:spPr>
    </dgm:pt>
    <dgm:pt modelId="{0DF2F71F-7FB9-4D90-8AE5-28A2F5111907}" type="pres">
      <dgm:prSet presAssocID="{E13FEAEA-DBDB-4DFD-9241-3510F962F38F}" presName="Parent1" presStyleLbl="revTx" presStyleIdx="0" presStyleCnt="4">
        <dgm:presLayoutVars>
          <dgm:chMax val="1"/>
          <dgm:chPref val="1"/>
          <dgm:bulletEnabled val="1"/>
        </dgm:presLayoutVars>
      </dgm:prSet>
      <dgm:spPr/>
    </dgm:pt>
    <dgm:pt modelId="{5A14F5D7-9BBD-4710-84D8-8EA0AA9F4D14}" type="pres">
      <dgm:prSet presAssocID="{FB8207F5-82F9-4860-994E-87F3E93BE64A}" presName="Accent2" presStyleCnt="0"/>
      <dgm:spPr/>
    </dgm:pt>
    <dgm:pt modelId="{E982070B-700F-45B6-9540-6505E4972025}" type="pres">
      <dgm:prSet presAssocID="{FB8207F5-82F9-4860-994E-87F3E93BE64A}" presName="Accent" presStyleLbl="node1" presStyleIdx="1" presStyleCnt="4"/>
      <dgm:spPr>
        <a:solidFill>
          <a:srgbClr val="FFE67D"/>
        </a:solidFill>
      </dgm:spPr>
    </dgm:pt>
    <dgm:pt modelId="{9AB6BF72-D728-4BF9-8F88-409A5C377E92}" type="pres">
      <dgm:prSet presAssocID="{FB8207F5-82F9-4860-994E-87F3E93BE64A}" presName="Parent2" presStyleLbl="revTx" presStyleIdx="1" presStyleCnt="4">
        <dgm:presLayoutVars>
          <dgm:chMax val="1"/>
          <dgm:chPref val="1"/>
          <dgm:bulletEnabled val="1"/>
        </dgm:presLayoutVars>
      </dgm:prSet>
      <dgm:spPr/>
    </dgm:pt>
    <dgm:pt modelId="{06DA2EC5-8B96-4F28-AE43-728B5DA5DD66}" type="pres">
      <dgm:prSet presAssocID="{929EA909-FB55-494D-9B4D-1C56514074C0}" presName="Accent3" presStyleCnt="0"/>
      <dgm:spPr/>
    </dgm:pt>
    <dgm:pt modelId="{3FE66132-FFB0-4020-A53C-1672CB34BE58}" type="pres">
      <dgm:prSet presAssocID="{929EA909-FB55-494D-9B4D-1C56514074C0}" presName="Accent" presStyleLbl="node1" presStyleIdx="2" presStyleCnt="4"/>
      <dgm:spPr>
        <a:solidFill>
          <a:schemeClr val="bg1">
            <a:lumMod val="65000"/>
          </a:schemeClr>
        </a:solidFill>
      </dgm:spPr>
    </dgm:pt>
    <dgm:pt modelId="{47241CC9-2A77-4657-AFD7-E1240B4C329F}" type="pres">
      <dgm:prSet presAssocID="{929EA909-FB55-494D-9B4D-1C56514074C0}" presName="Parent3" presStyleLbl="revTx" presStyleIdx="2" presStyleCnt="4">
        <dgm:presLayoutVars>
          <dgm:chMax val="1"/>
          <dgm:chPref val="1"/>
          <dgm:bulletEnabled val="1"/>
        </dgm:presLayoutVars>
      </dgm:prSet>
      <dgm:spPr/>
    </dgm:pt>
    <dgm:pt modelId="{5000F078-F97E-4445-9CFC-D5CD3FD9DC17}" type="pres">
      <dgm:prSet presAssocID="{D675E14E-58D1-4B0D-946F-EF7017835B76}" presName="Accent4" presStyleCnt="0"/>
      <dgm:spPr/>
    </dgm:pt>
    <dgm:pt modelId="{81ACD768-13F1-419C-9E23-0FC60ED07219}" type="pres">
      <dgm:prSet presAssocID="{D675E14E-58D1-4B0D-946F-EF7017835B76}" presName="Accent" presStyleLbl="node1" presStyleIdx="3" presStyleCnt="4"/>
      <dgm:spPr>
        <a:solidFill>
          <a:schemeClr val="bg2">
            <a:lumMod val="25000"/>
          </a:schemeClr>
        </a:solidFill>
      </dgm:spPr>
    </dgm:pt>
    <dgm:pt modelId="{605B6202-BE42-4081-A1E9-31A763305AAB}" type="pres">
      <dgm:prSet presAssocID="{D675E14E-58D1-4B0D-946F-EF7017835B76}" presName="Parent4" presStyleLbl="revTx" presStyleIdx="3" presStyleCnt="4">
        <dgm:presLayoutVars>
          <dgm:chMax val="1"/>
          <dgm:chPref val="1"/>
          <dgm:bulletEnabled val="1"/>
        </dgm:presLayoutVars>
      </dgm:prSet>
      <dgm:spPr/>
    </dgm:pt>
  </dgm:ptLst>
  <dgm:cxnLst>
    <dgm:cxn modelId="{59D13624-2209-4618-AAB7-6AD00F312F8F}" type="presOf" srcId="{D675E14E-58D1-4B0D-946F-EF7017835B76}" destId="{605B6202-BE42-4081-A1E9-31A763305AAB}" srcOrd="0" destOrd="0" presId="urn:microsoft.com/office/officeart/2009/layout/CircleArrowProcess"/>
    <dgm:cxn modelId="{B9A89528-CB9D-45FC-9142-8373A1C86AE8}" srcId="{75B7B05F-D20E-4064-B568-FE64DCE2F4DE}" destId="{929EA909-FB55-494D-9B4D-1C56514074C0}" srcOrd="2" destOrd="0" parTransId="{0EB36210-C92E-4476-9286-BF6EBF81FD75}" sibTransId="{DA14297B-5F89-4247-9D6E-FDC14DAF19A9}"/>
    <dgm:cxn modelId="{E6B7305E-BA89-455E-9088-0FFAC3EFDBF8}" type="presOf" srcId="{FB8207F5-82F9-4860-994E-87F3E93BE64A}" destId="{9AB6BF72-D728-4BF9-8F88-409A5C377E92}" srcOrd="0" destOrd="0" presId="urn:microsoft.com/office/officeart/2009/layout/CircleArrowProcess"/>
    <dgm:cxn modelId="{C3530164-BC65-43A5-8D1C-364B0164E450}" type="presOf" srcId="{929EA909-FB55-494D-9B4D-1C56514074C0}" destId="{47241CC9-2A77-4657-AFD7-E1240B4C329F}" srcOrd="0" destOrd="0" presId="urn:microsoft.com/office/officeart/2009/layout/CircleArrowProcess"/>
    <dgm:cxn modelId="{2A581878-D79E-4FC1-8D0D-566A252BE258}" srcId="{75B7B05F-D20E-4064-B568-FE64DCE2F4DE}" destId="{E13FEAEA-DBDB-4DFD-9241-3510F962F38F}" srcOrd="0" destOrd="0" parTransId="{4D9EF9CB-F6A8-47D8-A43D-210211DFA568}" sibTransId="{C428B793-60AD-42E4-A944-A6A4BF1283BE}"/>
    <dgm:cxn modelId="{6A3E1083-AE72-44D0-B20A-EE08AA4C9AAD}" srcId="{75B7B05F-D20E-4064-B568-FE64DCE2F4DE}" destId="{FB8207F5-82F9-4860-994E-87F3E93BE64A}" srcOrd="1" destOrd="0" parTransId="{E4BDF6BC-8BC3-45FA-ABF3-7BDC7F47A6A2}" sibTransId="{A639D4AA-8819-40E1-823C-B1EA28B882FC}"/>
    <dgm:cxn modelId="{394A868F-877C-4615-B86F-CB5E5B427DFD}" srcId="{75B7B05F-D20E-4064-B568-FE64DCE2F4DE}" destId="{D675E14E-58D1-4B0D-946F-EF7017835B76}" srcOrd="3" destOrd="0" parTransId="{9A8B569A-B7F0-41B0-AD8F-FB5DA4E8A182}" sibTransId="{30102A04-68DC-490C-BBE4-3F4E654E7CBF}"/>
    <dgm:cxn modelId="{924156B7-7879-44F7-B954-1B0B6F71F770}" type="presOf" srcId="{75B7B05F-D20E-4064-B568-FE64DCE2F4DE}" destId="{91726FB1-2841-43F9-8B62-AAC6D510C9F4}" srcOrd="0" destOrd="0" presId="urn:microsoft.com/office/officeart/2009/layout/CircleArrowProcess"/>
    <dgm:cxn modelId="{AA344CBD-C75C-4FDC-A5B9-B9B03860FADC}" type="presOf" srcId="{E13FEAEA-DBDB-4DFD-9241-3510F962F38F}" destId="{0DF2F71F-7FB9-4D90-8AE5-28A2F5111907}" srcOrd="0" destOrd="0" presId="urn:microsoft.com/office/officeart/2009/layout/CircleArrowProcess"/>
    <dgm:cxn modelId="{E7978E39-141B-4D08-B848-9F46496558F4}" type="presParOf" srcId="{91726FB1-2841-43F9-8B62-AAC6D510C9F4}" destId="{0FEB61B3-B434-44C8-8F16-2371AB0AA9D8}" srcOrd="0" destOrd="0" presId="urn:microsoft.com/office/officeart/2009/layout/CircleArrowProcess"/>
    <dgm:cxn modelId="{7141AE24-BD30-4FA9-966C-07A336DFF968}" type="presParOf" srcId="{0FEB61B3-B434-44C8-8F16-2371AB0AA9D8}" destId="{0DA943F1-E4FC-419A-BCDD-30A9943EBBC0}" srcOrd="0" destOrd="0" presId="urn:microsoft.com/office/officeart/2009/layout/CircleArrowProcess"/>
    <dgm:cxn modelId="{F0434A1A-3B59-46CE-B19E-0B0E59A5AC1A}" type="presParOf" srcId="{91726FB1-2841-43F9-8B62-AAC6D510C9F4}" destId="{0DF2F71F-7FB9-4D90-8AE5-28A2F5111907}" srcOrd="1" destOrd="0" presId="urn:microsoft.com/office/officeart/2009/layout/CircleArrowProcess"/>
    <dgm:cxn modelId="{6EDC8206-4145-4C24-AFC3-1794D0B8299F}" type="presParOf" srcId="{91726FB1-2841-43F9-8B62-AAC6D510C9F4}" destId="{5A14F5D7-9BBD-4710-84D8-8EA0AA9F4D14}" srcOrd="2" destOrd="0" presId="urn:microsoft.com/office/officeart/2009/layout/CircleArrowProcess"/>
    <dgm:cxn modelId="{D667CAFC-C70A-4AD6-BF6C-C430AE2B7572}" type="presParOf" srcId="{5A14F5D7-9BBD-4710-84D8-8EA0AA9F4D14}" destId="{E982070B-700F-45B6-9540-6505E4972025}" srcOrd="0" destOrd="0" presId="urn:microsoft.com/office/officeart/2009/layout/CircleArrowProcess"/>
    <dgm:cxn modelId="{B3E413DA-A19E-4D67-85B4-A97ABC813DED}" type="presParOf" srcId="{91726FB1-2841-43F9-8B62-AAC6D510C9F4}" destId="{9AB6BF72-D728-4BF9-8F88-409A5C377E92}" srcOrd="3" destOrd="0" presId="urn:microsoft.com/office/officeart/2009/layout/CircleArrowProcess"/>
    <dgm:cxn modelId="{8BED50E1-1AC9-40F0-B25C-222635CF6CBB}" type="presParOf" srcId="{91726FB1-2841-43F9-8B62-AAC6D510C9F4}" destId="{06DA2EC5-8B96-4F28-AE43-728B5DA5DD66}" srcOrd="4" destOrd="0" presId="urn:microsoft.com/office/officeart/2009/layout/CircleArrowProcess"/>
    <dgm:cxn modelId="{9B8985E7-80B0-4ABC-BE49-C63ECE6E6977}" type="presParOf" srcId="{06DA2EC5-8B96-4F28-AE43-728B5DA5DD66}" destId="{3FE66132-FFB0-4020-A53C-1672CB34BE58}" srcOrd="0" destOrd="0" presId="urn:microsoft.com/office/officeart/2009/layout/CircleArrowProcess"/>
    <dgm:cxn modelId="{DC4C503F-03A6-4B17-A838-B31BABCC8B48}" type="presParOf" srcId="{91726FB1-2841-43F9-8B62-AAC6D510C9F4}" destId="{47241CC9-2A77-4657-AFD7-E1240B4C329F}" srcOrd="5" destOrd="0" presId="urn:microsoft.com/office/officeart/2009/layout/CircleArrowProcess"/>
    <dgm:cxn modelId="{F82F55D1-949A-43A2-9F9B-5A0847A7361D}" type="presParOf" srcId="{91726FB1-2841-43F9-8B62-AAC6D510C9F4}" destId="{5000F078-F97E-4445-9CFC-D5CD3FD9DC17}" srcOrd="6" destOrd="0" presId="urn:microsoft.com/office/officeart/2009/layout/CircleArrowProcess"/>
    <dgm:cxn modelId="{ADC17F4A-EA98-48BD-9A29-4430EAE00089}" type="presParOf" srcId="{5000F078-F97E-4445-9CFC-D5CD3FD9DC17}" destId="{81ACD768-13F1-419C-9E23-0FC60ED07219}" srcOrd="0" destOrd="0" presId="urn:microsoft.com/office/officeart/2009/layout/CircleArrowProcess"/>
    <dgm:cxn modelId="{4DEF08E7-4FC0-4180-8099-0196FC3B94DB}" type="presParOf" srcId="{91726FB1-2841-43F9-8B62-AAC6D510C9F4}" destId="{605B6202-BE42-4081-A1E9-31A763305AAB}"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B7B05F-D20E-4064-B568-FE64DCE2F4D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E13FEAEA-DBDB-4DFD-9241-3510F962F38F}">
      <dgm:prSet phldrT="[Text]"/>
      <dgm:spPr/>
      <dgm:t>
        <a:bodyPr/>
        <a:lstStyle/>
        <a:p>
          <a:r>
            <a:rPr lang="en-US" b="1" dirty="0"/>
            <a:t>ISLO</a:t>
          </a:r>
        </a:p>
      </dgm:t>
    </dgm:pt>
    <dgm:pt modelId="{4D9EF9CB-F6A8-47D8-A43D-210211DFA568}" type="parTrans" cxnId="{2A581878-D79E-4FC1-8D0D-566A252BE258}">
      <dgm:prSet/>
      <dgm:spPr/>
      <dgm:t>
        <a:bodyPr/>
        <a:lstStyle/>
        <a:p>
          <a:endParaRPr lang="en-US"/>
        </a:p>
      </dgm:t>
    </dgm:pt>
    <dgm:pt modelId="{C428B793-60AD-42E4-A944-A6A4BF1283BE}" type="sibTrans" cxnId="{2A581878-D79E-4FC1-8D0D-566A252BE258}">
      <dgm:prSet/>
      <dgm:spPr/>
      <dgm:t>
        <a:bodyPr/>
        <a:lstStyle/>
        <a:p>
          <a:endParaRPr lang="en-US"/>
        </a:p>
      </dgm:t>
    </dgm:pt>
    <dgm:pt modelId="{FB8207F5-82F9-4860-994E-87F3E93BE64A}">
      <dgm:prSet phldrT="[Text]"/>
      <dgm:spPr/>
      <dgm:t>
        <a:bodyPr/>
        <a:lstStyle/>
        <a:p>
          <a:r>
            <a:rPr lang="en-US" b="1" dirty="0"/>
            <a:t>PLO</a:t>
          </a:r>
        </a:p>
      </dgm:t>
    </dgm:pt>
    <dgm:pt modelId="{E4BDF6BC-8BC3-45FA-ABF3-7BDC7F47A6A2}" type="parTrans" cxnId="{6A3E1083-AE72-44D0-B20A-EE08AA4C9AAD}">
      <dgm:prSet/>
      <dgm:spPr/>
      <dgm:t>
        <a:bodyPr/>
        <a:lstStyle/>
        <a:p>
          <a:endParaRPr lang="en-US"/>
        </a:p>
      </dgm:t>
    </dgm:pt>
    <dgm:pt modelId="{A639D4AA-8819-40E1-823C-B1EA28B882FC}" type="sibTrans" cxnId="{6A3E1083-AE72-44D0-B20A-EE08AA4C9AAD}">
      <dgm:prSet/>
      <dgm:spPr/>
      <dgm:t>
        <a:bodyPr/>
        <a:lstStyle/>
        <a:p>
          <a:endParaRPr lang="en-US"/>
        </a:p>
      </dgm:t>
    </dgm:pt>
    <dgm:pt modelId="{929EA909-FB55-494D-9B4D-1C56514074C0}">
      <dgm:prSet phldrT="[Text]"/>
      <dgm:spPr/>
      <dgm:t>
        <a:bodyPr/>
        <a:lstStyle/>
        <a:p>
          <a:r>
            <a:rPr lang="en-US" b="1" dirty="0"/>
            <a:t>CLO</a:t>
          </a:r>
        </a:p>
      </dgm:t>
    </dgm:pt>
    <dgm:pt modelId="{0EB36210-C92E-4476-9286-BF6EBF81FD75}" type="parTrans" cxnId="{B9A89528-CB9D-45FC-9142-8373A1C86AE8}">
      <dgm:prSet/>
      <dgm:spPr/>
      <dgm:t>
        <a:bodyPr/>
        <a:lstStyle/>
        <a:p>
          <a:endParaRPr lang="en-US"/>
        </a:p>
      </dgm:t>
    </dgm:pt>
    <dgm:pt modelId="{DA14297B-5F89-4247-9D6E-FDC14DAF19A9}" type="sibTrans" cxnId="{B9A89528-CB9D-45FC-9142-8373A1C86AE8}">
      <dgm:prSet/>
      <dgm:spPr/>
      <dgm:t>
        <a:bodyPr/>
        <a:lstStyle/>
        <a:p>
          <a:endParaRPr lang="en-US"/>
        </a:p>
      </dgm:t>
    </dgm:pt>
    <dgm:pt modelId="{D675E14E-58D1-4B0D-946F-EF7017835B76}">
      <dgm:prSet phldrT="[Text]"/>
      <dgm:spPr/>
      <dgm:t>
        <a:bodyPr/>
        <a:lstStyle/>
        <a:p>
          <a:r>
            <a:rPr lang="en-US" b="1" dirty="0"/>
            <a:t>Assessment Measure</a:t>
          </a:r>
        </a:p>
      </dgm:t>
    </dgm:pt>
    <dgm:pt modelId="{9A8B569A-B7F0-41B0-AD8F-FB5DA4E8A182}" type="parTrans" cxnId="{394A868F-877C-4615-B86F-CB5E5B427DFD}">
      <dgm:prSet/>
      <dgm:spPr/>
      <dgm:t>
        <a:bodyPr/>
        <a:lstStyle/>
        <a:p>
          <a:endParaRPr lang="en-US"/>
        </a:p>
      </dgm:t>
    </dgm:pt>
    <dgm:pt modelId="{30102A04-68DC-490C-BBE4-3F4E654E7CBF}" type="sibTrans" cxnId="{394A868F-877C-4615-B86F-CB5E5B427DFD}">
      <dgm:prSet/>
      <dgm:spPr/>
      <dgm:t>
        <a:bodyPr/>
        <a:lstStyle/>
        <a:p>
          <a:endParaRPr lang="en-US"/>
        </a:p>
      </dgm:t>
    </dgm:pt>
    <dgm:pt modelId="{91726FB1-2841-43F9-8B62-AAC6D510C9F4}" type="pres">
      <dgm:prSet presAssocID="{75B7B05F-D20E-4064-B568-FE64DCE2F4DE}" presName="Name0" presStyleCnt="0">
        <dgm:presLayoutVars>
          <dgm:chMax val="7"/>
          <dgm:chPref val="7"/>
          <dgm:dir/>
          <dgm:animLvl val="lvl"/>
        </dgm:presLayoutVars>
      </dgm:prSet>
      <dgm:spPr/>
    </dgm:pt>
    <dgm:pt modelId="{0FEB61B3-B434-44C8-8F16-2371AB0AA9D8}" type="pres">
      <dgm:prSet presAssocID="{E13FEAEA-DBDB-4DFD-9241-3510F962F38F}" presName="Accent1" presStyleCnt="0"/>
      <dgm:spPr/>
    </dgm:pt>
    <dgm:pt modelId="{0DA943F1-E4FC-419A-BCDD-30A9943EBBC0}" type="pres">
      <dgm:prSet presAssocID="{E13FEAEA-DBDB-4DFD-9241-3510F962F38F}" presName="Accent" presStyleLbl="node1" presStyleIdx="0" presStyleCnt="4" custLinFactNeighborX="-2191" custLinFactNeighborY="-1643"/>
      <dgm:spPr>
        <a:solidFill>
          <a:srgbClr val="FFC000"/>
        </a:solidFill>
        <a:ln>
          <a:solidFill>
            <a:srgbClr val="FFC000"/>
          </a:solidFill>
        </a:ln>
      </dgm:spPr>
    </dgm:pt>
    <dgm:pt modelId="{0DF2F71F-7FB9-4D90-8AE5-28A2F5111907}" type="pres">
      <dgm:prSet presAssocID="{E13FEAEA-DBDB-4DFD-9241-3510F962F38F}" presName="Parent1" presStyleLbl="revTx" presStyleIdx="0" presStyleCnt="4">
        <dgm:presLayoutVars>
          <dgm:chMax val="1"/>
          <dgm:chPref val="1"/>
          <dgm:bulletEnabled val="1"/>
        </dgm:presLayoutVars>
      </dgm:prSet>
      <dgm:spPr/>
    </dgm:pt>
    <dgm:pt modelId="{5A14F5D7-9BBD-4710-84D8-8EA0AA9F4D14}" type="pres">
      <dgm:prSet presAssocID="{FB8207F5-82F9-4860-994E-87F3E93BE64A}" presName="Accent2" presStyleCnt="0"/>
      <dgm:spPr/>
    </dgm:pt>
    <dgm:pt modelId="{E982070B-700F-45B6-9540-6505E4972025}" type="pres">
      <dgm:prSet presAssocID="{FB8207F5-82F9-4860-994E-87F3E93BE64A}" presName="Accent" presStyleLbl="node1" presStyleIdx="1" presStyleCnt="4"/>
      <dgm:spPr>
        <a:solidFill>
          <a:srgbClr val="FFE67D"/>
        </a:solidFill>
      </dgm:spPr>
    </dgm:pt>
    <dgm:pt modelId="{9AB6BF72-D728-4BF9-8F88-409A5C377E92}" type="pres">
      <dgm:prSet presAssocID="{FB8207F5-82F9-4860-994E-87F3E93BE64A}" presName="Parent2" presStyleLbl="revTx" presStyleIdx="1" presStyleCnt="4">
        <dgm:presLayoutVars>
          <dgm:chMax val="1"/>
          <dgm:chPref val="1"/>
          <dgm:bulletEnabled val="1"/>
        </dgm:presLayoutVars>
      </dgm:prSet>
      <dgm:spPr/>
    </dgm:pt>
    <dgm:pt modelId="{06DA2EC5-8B96-4F28-AE43-728B5DA5DD66}" type="pres">
      <dgm:prSet presAssocID="{929EA909-FB55-494D-9B4D-1C56514074C0}" presName="Accent3" presStyleCnt="0"/>
      <dgm:spPr/>
    </dgm:pt>
    <dgm:pt modelId="{3FE66132-FFB0-4020-A53C-1672CB34BE58}" type="pres">
      <dgm:prSet presAssocID="{929EA909-FB55-494D-9B4D-1C56514074C0}" presName="Accent" presStyleLbl="node1" presStyleIdx="2" presStyleCnt="4"/>
      <dgm:spPr>
        <a:solidFill>
          <a:schemeClr val="bg1">
            <a:lumMod val="65000"/>
          </a:schemeClr>
        </a:solidFill>
      </dgm:spPr>
    </dgm:pt>
    <dgm:pt modelId="{47241CC9-2A77-4657-AFD7-E1240B4C329F}" type="pres">
      <dgm:prSet presAssocID="{929EA909-FB55-494D-9B4D-1C56514074C0}" presName="Parent3" presStyleLbl="revTx" presStyleIdx="2" presStyleCnt="4">
        <dgm:presLayoutVars>
          <dgm:chMax val="1"/>
          <dgm:chPref val="1"/>
          <dgm:bulletEnabled val="1"/>
        </dgm:presLayoutVars>
      </dgm:prSet>
      <dgm:spPr/>
    </dgm:pt>
    <dgm:pt modelId="{5000F078-F97E-4445-9CFC-D5CD3FD9DC17}" type="pres">
      <dgm:prSet presAssocID="{D675E14E-58D1-4B0D-946F-EF7017835B76}" presName="Accent4" presStyleCnt="0"/>
      <dgm:spPr/>
    </dgm:pt>
    <dgm:pt modelId="{81ACD768-13F1-419C-9E23-0FC60ED07219}" type="pres">
      <dgm:prSet presAssocID="{D675E14E-58D1-4B0D-946F-EF7017835B76}" presName="Accent" presStyleLbl="node1" presStyleIdx="3" presStyleCnt="4"/>
      <dgm:spPr>
        <a:solidFill>
          <a:schemeClr val="bg2">
            <a:lumMod val="25000"/>
          </a:schemeClr>
        </a:solidFill>
      </dgm:spPr>
    </dgm:pt>
    <dgm:pt modelId="{605B6202-BE42-4081-A1E9-31A763305AAB}" type="pres">
      <dgm:prSet presAssocID="{D675E14E-58D1-4B0D-946F-EF7017835B76}" presName="Parent4" presStyleLbl="revTx" presStyleIdx="3" presStyleCnt="4">
        <dgm:presLayoutVars>
          <dgm:chMax val="1"/>
          <dgm:chPref val="1"/>
          <dgm:bulletEnabled val="1"/>
        </dgm:presLayoutVars>
      </dgm:prSet>
      <dgm:spPr/>
    </dgm:pt>
  </dgm:ptLst>
  <dgm:cxnLst>
    <dgm:cxn modelId="{59D13624-2209-4618-AAB7-6AD00F312F8F}" type="presOf" srcId="{D675E14E-58D1-4B0D-946F-EF7017835B76}" destId="{605B6202-BE42-4081-A1E9-31A763305AAB}" srcOrd="0" destOrd="0" presId="urn:microsoft.com/office/officeart/2009/layout/CircleArrowProcess"/>
    <dgm:cxn modelId="{B9A89528-CB9D-45FC-9142-8373A1C86AE8}" srcId="{75B7B05F-D20E-4064-B568-FE64DCE2F4DE}" destId="{929EA909-FB55-494D-9B4D-1C56514074C0}" srcOrd="2" destOrd="0" parTransId="{0EB36210-C92E-4476-9286-BF6EBF81FD75}" sibTransId="{DA14297B-5F89-4247-9D6E-FDC14DAF19A9}"/>
    <dgm:cxn modelId="{E6B7305E-BA89-455E-9088-0FFAC3EFDBF8}" type="presOf" srcId="{FB8207F5-82F9-4860-994E-87F3E93BE64A}" destId="{9AB6BF72-D728-4BF9-8F88-409A5C377E92}" srcOrd="0" destOrd="0" presId="urn:microsoft.com/office/officeart/2009/layout/CircleArrowProcess"/>
    <dgm:cxn modelId="{C3530164-BC65-43A5-8D1C-364B0164E450}" type="presOf" srcId="{929EA909-FB55-494D-9B4D-1C56514074C0}" destId="{47241CC9-2A77-4657-AFD7-E1240B4C329F}" srcOrd="0" destOrd="0" presId="urn:microsoft.com/office/officeart/2009/layout/CircleArrowProcess"/>
    <dgm:cxn modelId="{2A581878-D79E-4FC1-8D0D-566A252BE258}" srcId="{75B7B05F-D20E-4064-B568-FE64DCE2F4DE}" destId="{E13FEAEA-DBDB-4DFD-9241-3510F962F38F}" srcOrd="0" destOrd="0" parTransId="{4D9EF9CB-F6A8-47D8-A43D-210211DFA568}" sibTransId="{C428B793-60AD-42E4-A944-A6A4BF1283BE}"/>
    <dgm:cxn modelId="{6A3E1083-AE72-44D0-B20A-EE08AA4C9AAD}" srcId="{75B7B05F-D20E-4064-B568-FE64DCE2F4DE}" destId="{FB8207F5-82F9-4860-994E-87F3E93BE64A}" srcOrd="1" destOrd="0" parTransId="{E4BDF6BC-8BC3-45FA-ABF3-7BDC7F47A6A2}" sibTransId="{A639D4AA-8819-40E1-823C-B1EA28B882FC}"/>
    <dgm:cxn modelId="{394A868F-877C-4615-B86F-CB5E5B427DFD}" srcId="{75B7B05F-D20E-4064-B568-FE64DCE2F4DE}" destId="{D675E14E-58D1-4B0D-946F-EF7017835B76}" srcOrd="3" destOrd="0" parTransId="{9A8B569A-B7F0-41B0-AD8F-FB5DA4E8A182}" sibTransId="{30102A04-68DC-490C-BBE4-3F4E654E7CBF}"/>
    <dgm:cxn modelId="{924156B7-7879-44F7-B954-1B0B6F71F770}" type="presOf" srcId="{75B7B05F-D20E-4064-B568-FE64DCE2F4DE}" destId="{91726FB1-2841-43F9-8B62-AAC6D510C9F4}" srcOrd="0" destOrd="0" presId="urn:microsoft.com/office/officeart/2009/layout/CircleArrowProcess"/>
    <dgm:cxn modelId="{AA344CBD-C75C-4FDC-A5B9-B9B03860FADC}" type="presOf" srcId="{E13FEAEA-DBDB-4DFD-9241-3510F962F38F}" destId="{0DF2F71F-7FB9-4D90-8AE5-28A2F5111907}" srcOrd="0" destOrd="0" presId="urn:microsoft.com/office/officeart/2009/layout/CircleArrowProcess"/>
    <dgm:cxn modelId="{E7978E39-141B-4D08-B848-9F46496558F4}" type="presParOf" srcId="{91726FB1-2841-43F9-8B62-AAC6D510C9F4}" destId="{0FEB61B3-B434-44C8-8F16-2371AB0AA9D8}" srcOrd="0" destOrd="0" presId="urn:microsoft.com/office/officeart/2009/layout/CircleArrowProcess"/>
    <dgm:cxn modelId="{7141AE24-BD30-4FA9-966C-07A336DFF968}" type="presParOf" srcId="{0FEB61B3-B434-44C8-8F16-2371AB0AA9D8}" destId="{0DA943F1-E4FC-419A-BCDD-30A9943EBBC0}" srcOrd="0" destOrd="0" presId="urn:microsoft.com/office/officeart/2009/layout/CircleArrowProcess"/>
    <dgm:cxn modelId="{F0434A1A-3B59-46CE-B19E-0B0E59A5AC1A}" type="presParOf" srcId="{91726FB1-2841-43F9-8B62-AAC6D510C9F4}" destId="{0DF2F71F-7FB9-4D90-8AE5-28A2F5111907}" srcOrd="1" destOrd="0" presId="urn:microsoft.com/office/officeart/2009/layout/CircleArrowProcess"/>
    <dgm:cxn modelId="{6EDC8206-4145-4C24-AFC3-1794D0B8299F}" type="presParOf" srcId="{91726FB1-2841-43F9-8B62-AAC6D510C9F4}" destId="{5A14F5D7-9BBD-4710-84D8-8EA0AA9F4D14}" srcOrd="2" destOrd="0" presId="urn:microsoft.com/office/officeart/2009/layout/CircleArrowProcess"/>
    <dgm:cxn modelId="{D667CAFC-C70A-4AD6-BF6C-C430AE2B7572}" type="presParOf" srcId="{5A14F5D7-9BBD-4710-84D8-8EA0AA9F4D14}" destId="{E982070B-700F-45B6-9540-6505E4972025}" srcOrd="0" destOrd="0" presId="urn:microsoft.com/office/officeart/2009/layout/CircleArrowProcess"/>
    <dgm:cxn modelId="{B3E413DA-A19E-4D67-85B4-A97ABC813DED}" type="presParOf" srcId="{91726FB1-2841-43F9-8B62-AAC6D510C9F4}" destId="{9AB6BF72-D728-4BF9-8F88-409A5C377E92}" srcOrd="3" destOrd="0" presId="urn:microsoft.com/office/officeart/2009/layout/CircleArrowProcess"/>
    <dgm:cxn modelId="{8BED50E1-1AC9-40F0-B25C-222635CF6CBB}" type="presParOf" srcId="{91726FB1-2841-43F9-8B62-AAC6D510C9F4}" destId="{06DA2EC5-8B96-4F28-AE43-728B5DA5DD66}" srcOrd="4" destOrd="0" presId="urn:microsoft.com/office/officeart/2009/layout/CircleArrowProcess"/>
    <dgm:cxn modelId="{9B8985E7-80B0-4ABC-BE49-C63ECE6E6977}" type="presParOf" srcId="{06DA2EC5-8B96-4F28-AE43-728B5DA5DD66}" destId="{3FE66132-FFB0-4020-A53C-1672CB34BE58}" srcOrd="0" destOrd="0" presId="urn:microsoft.com/office/officeart/2009/layout/CircleArrowProcess"/>
    <dgm:cxn modelId="{DC4C503F-03A6-4B17-A838-B31BABCC8B48}" type="presParOf" srcId="{91726FB1-2841-43F9-8B62-AAC6D510C9F4}" destId="{47241CC9-2A77-4657-AFD7-E1240B4C329F}" srcOrd="5" destOrd="0" presId="urn:microsoft.com/office/officeart/2009/layout/CircleArrowProcess"/>
    <dgm:cxn modelId="{F82F55D1-949A-43A2-9F9B-5A0847A7361D}" type="presParOf" srcId="{91726FB1-2841-43F9-8B62-AAC6D510C9F4}" destId="{5000F078-F97E-4445-9CFC-D5CD3FD9DC17}" srcOrd="6" destOrd="0" presId="urn:microsoft.com/office/officeart/2009/layout/CircleArrowProcess"/>
    <dgm:cxn modelId="{ADC17F4A-EA98-48BD-9A29-4430EAE00089}" type="presParOf" srcId="{5000F078-F97E-4445-9CFC-D5CD3FD9DC17}" destId="{81ACD768-13F1-419C-9E23-0FC60ED07219}" srcOrd="0" destOrd="0" presId="urn:microsoft.com/office/officeart/2009/layout/CircleArrowProcess"/>
    <dgm:cxn modelId="{4DEF08E7-4FC0-4180-8099-0196FC3B94DB}" type="presParOf" srcId="{91726FB1-2841-43F9-8B62-AAC6D510C9F4}" destId="{605B6202-BE42-4081-A1E9-31A763305AAB}"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5034F7-58D4-45CC-AA01-A02619A2D5D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D38DC5-843C-439E-A1F6-D681FB271CFF}">
      <dgm:prSet/>
      <dgm:spPr/>
      <dgm:t>
        <a:bodyPr/>
        <a:lstStyle/>
        <a:p>
          <a:pPr>
            <a:lnSpc>
              <a:spcPct val="100000"/>
            </a:lnSpc>
          </a:pPr>
          <a:r>
            <a:rPr lang="en-US" b="1" i="0" dirty="0"/>
            <a:t>Higher levels are often more complex. </a:t>
          </a:r>
          <a:r>
            <a:rPr lang="en-US" b="0" i="0" dirty="0"/>
            <a:t>While higher levels may be more difficult, this is not always the case. For example, the complexity or difficulty of a student creating a song may be low (e.g., sing any melody) or high (e.g., incorporate a full orchestra). </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81CC2D6-3DEE-46B5-A8E0-451D161511A7}" type="parTrans" cxnId="{E590DC76-D6A7-4864-A0ED-F1A8AA704D19}">
      <dgm:prSet/>
      <dgm:spPr/>
      <dgm:t>
        <a:bodyPr/>
        <a:lstStyle/>
        <a:p>
          <a:endParaRPr lang="en-US"/>
        </a:p>
      </dgm:t>
    </dgm:pt>
    <dgm:pt modelId="{74647E19-A9A9-4925-9A90-2031BA6F0A0C}" type="sibTrans" cxnId="{E590DC76-D6A7-4864-A0ED-F1A8AA704D19}">
      <dgm:prSet/>
      <dgm:spPr/>
      <dgm:t>
        <a:bodyPr/>
        <a:lstStyle/>
        <a:p>
          <a:endParaRPr lang="en-US"/>
        </a:p>
      </dgm:t>
    </dgm:pt>
    <dgm:pt modelId="{6608B61E-C547-4617-B05B-D571B9BE78B9}">
      <dgm:prSet/>
      <dgm:spPr/>
      <dgm:t>
        <a:bodyPr/>
        <a:lstStyle/>
        <a:p>
          <a:pPr>
            <a:lnSpc>
              <a:spcPct val="100000"/>
            </a:lnSpc>
          </a:pPr>
          <a:r>
            <a:rPr lang="en-US" b="1" i="0" dirty="0"/>
            <a:t>Levels build off each other. </a:t>
          </a:r>
          <a:r>
            <a:rPr lang="en-US" b="0" i="0" dirty="0"/>
            <a:t>In order to analyze content, students need to know and understand the parts or there is nothing to analyze. While levels often build off each other, students can be introduced to, and complete, levels at higher tasks earlier. For example, asking students to cook a souffle first, and then analyze what worked and what went wrong to better understand the chemistry of cooking uses several levels together.</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5126B68-EF17-4FB2-999F-14FE763C0F0E}" type="parTrans" cxnId="{7E87D9AB-6AC4-4DEC-B9BA-A03E6B569D6D}">
      <dgm:prSet/>
      <dgm:spPr/>
      <dgm:t>
        <a:bodyPr/>
        <a:lstStyle/>
        <a:p>
          <a:endParaRPr lang="en-US"/>
        </a:p>
      </dgm:t>
    </dgm:pt>
    <dgm:pt modelId="{1BD105CA-82B2-4FB3-B53E-2407B6D73C1E}" type="sibTrans" cxnId="{7E87D9AB-6AC4-4DEC-B9BA-A03E6B569D6D}">
      <dgm:prSet/>
      <dgm:spPr/>
      <dgm:t>
        <a:bodyPr/>
        <a:lstStyle/>
        <a:p>
          <a:endParaRPr lang="en-US"/>
        </a:p>
      </dgm:t>
    </dgm:pt>
    <dgm:pt modelId="{AC172098-C090-4AB1-891A-8819866FA30E}">
      <dgm:prSet/>
      <dgm:spPr/>
      <dgm:t>
        <a:bodyPr/>
        <a:lstStyle/>
        <a:p>
          <a:pPr>
            <a:lnSpc>
              <a:spcPct val="100000"/>
            </a:lnSpc>
          </a:pPr>
          <a:r>
            <a:rPr lang="en-US" b="1" i="0" dirty="0"/>
            <a:t>Variety of levels. </a:t>
          </a:r>
          <a:r>
            <a:rPr lang="en-US" b="0" i="0" dirty="0"/>
            <a:t>An entry-level course may require students to mainly remember, understand and apply concepts, while a higher-level course might focus more on evaluation and creation.</a:t>
          </a:r>
          <a:r>
            <a:rPr lang="en-US" b="1" dirty="0"/>
            <a:t> </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711BDA-BA98-4A3B-B4D4-BC49E8EB12BF}" type="parTrans" cxnId="{D598F392-2DA2-4F23-B0CD-F49380F4B9F2}">
      <dgm:prSet/>
      <dgm:spPr/>
      <dgm:t>
        <a:bodyPr/>
        <a:lstStyle/>
        <a:p>
          <a:endParaRPr lang="en-US"/>
        </a:p>
      </dgm:t>
    </dgm:pt>
    <dgm:pt modelId="{DB78A62F-CF35-4301-BFB3-48913F7430FD}" type="sibTrans" cxnId="{D598F392-2DA2-4F23-B0CD-F49380F4B9F2}">
      <dgm:prSet/>
      <dgm:spPr/>
      <dgm:t>
        <a:bodyPr/>
        <a:lstStyle/>
        <a:p>
          <a:endParaRPr lang="en-US"/>
        </a:p>
      </dgm:t>
    </dgm:pt>
    <dgm:pt modelId="{62C180A8-989F-430C-9ED4-625828EA771A}">
      <dgm:prSet/>
      <dgm:spPr/>
      <dgm:t>
        <a:bodyPr/>
        <a:lstStyle/>
        <a:p>
          <a:pPr>
            <a:lnSpc>
              <a:spcPct val="100000"/>
            </a:lnSpc>
          </a:pPr>
          <a:r>
            <a:rPr lang="en-US" b="1" dirty="0"/>
            <a:t>Scaffolding. </a:t>
          </a:r>
          <a:r>
            <a:rPr lang="en-US" dirty="0"/>
            <a:t>Beginning students can practice higher levels of complexity with appropriate scaffolding. For example, when asking students to create a short story you might limit page length, number of characters, location etc.</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B596F0B-1680-4D71-9465-1FF97AD11FE1}" type="parTrans" cxnId="{1F4ADE33-2524-402E-AF5E-DD55EA44001A}">
      <dgm:prSet/>
      <dgm:spPr/>
      <dgm:t>
        <a:bodyPr/>
        <a:lstStyle/>
        <a:p>
          <a:endParaRPr lang="en-US"/>
        </a:p>
      </dgm:t>
    </dgm:pt>
    <dgm:pt modelId="{E3770B0B-E843-47B7-B602-F96BE25565BE}" type="sibTrans" cxnId="{1F4ADE33-2524-402E-AF5E-DD55EA44001A}">
      <dgm:prSet/>
      <dgm:spPr/>
      <dgm:t>
        <a:bodyPr/>
        <a:lstStyle/>
        <a:p>
          <a:endParaRPr lang="en-US"/>
        </a:p>
      </dgm:t>
    </dgm:pt>
    <dgm:pt modelId="{E47B14B8-901E-4571-AAE0-1A3A2A5A2D42}" type="pres">
      <dgm:prSet presAssocID="{345034F7-58D4-45CC-AA01-A02619A2D5D2}" presName="root" presStyleCnt="0">
        <dgm:presLayoutVars>
          <dgm:dir/>
          <dgm:resizeHandles val="exact"/>
        </dgm:presLayoutVars>
      </dgm:prSet>
      <dgm:spPr/>
    </dgm:pt>
    <dgm:pt modelId="{5532DC23-5701-4FC2-88F6-EC09A96F80EE}" type="pres">
      <dgm:prSet presAssocID="{BDD38DC5-843C-439E-A1F6-D681FB271CFF}" presName="compNode" presStyleCnt="0"/>
      <dgm:spPr/>
    </dgm:pt>
    <dgm:pt modelId="{60509BFF-4F78-4441-9C34-273C6205B84F}" type="pres">
      <dgm:prSet presAssocID="{BDD38DC5-843C-439E-A1F6-D681FB271CFF}" presName="bgRect" presStyleLbl="bgShp" presStyleIdx="0" presStyleCnt="4"/>
      <dgm:spPr/>
    </dgm:pt>
    <dgm:pt modelId="{AEBEF890-C626-4251-A527-678D7E43D453}" type="pres">
      <dgm:prSet presAssocID="{BDD38DC5-843C-439E-A1F6-D681FB271C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ed Bump"/>
        </a:ext>
      </dgm:extLst>
    </dgm:pt>
    <dgm:pt modelId="{642086D8-BB85-4098-B19D-CCF3D82E9464}" type="pres">
      <dgm:prSet presAssocID="{BDD38DC5-843C-439E-A1F6-D681FB271CFF}" presName="spaceRect" presStyleCnt="0"/>
      <dgm:spPr/>
    </dgm:pt>
    <dgm:pt modelId="{4B88C386-ACE0-47F5-B8F8-20C74956756A}" type="pres">
      <dgm:prSet presAssocID="{BDD38DC5-843C-439E-A1F6-D681FB271CFF}" presName="parTx" presStyleLbl="revTx" presStyleIdx="0" presStyleCnt="4" custLinFactNeighborX="655" custLinFactNeighborY="10266">
        <dgm:presLayoutVars>
          <dgm:chMax val="0"/>
          <dgm:chPref val="0"/>
        </dgm:presLayoutVars>
      </dgm:prSet>
      <dgm:spPr/>
    </dgm:pt>
    <dgm:pt modelId="{58AFB3A0-E4AD-476E-B40C-5C2C4A37CA59}" type="pres">
      <dgm:prSet presAssocID="{74647E19-A9A9-4925-9A90-2031BA6F0A0C}" presName="sibTrans" presStyleCnt="0"/>
      <dgm:spPr/>
    </dgm:pt>
    <dgm:pt modelId="{9A4C2942-F583-4960-BD3D-A9B9B513249E}" type="pres">
      <dgm:prSet presAssocID="{AC172098-C090-4AB1-891A-8819866FA30E}" presName="compNode" presStyleCnt="0"/>
      <dgm:spPr/>
    </dgm:pt>
    <dgm:pt modelId="{B8509986-4708-4278-9635-F53575E8F444}" type="pres">
      <dgm:prSet presAssocID="{AC172098-C090-4AB1-891A-8819866FA30E}" presName="bgRect" presStyleLbl="bgShp" presStyleIdx="1" presStyleCnt="4"/>
      <dgm:spPr/>
    </dgm:pt>
    <dgm:pt modelId="{0F00A9AF-84A3-4CE1-BB4D-2EA1CCAB78AC}" type="pres">
      <dgm:prSet presAssocID="{AC172098-C090-4AB1-891A-8819866FA30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ackboard"/>
        </a:ext>
      </dgm:extLst>
    </dgm:pt>
    <dgm:pt modelId="{A46787C4-E034-4DC7-9F52-452EC42592F1}" type="pres">
      <dgm:prSet presAssocID="{AC172098-C090-4AB1-891A-8819866FA30E}" presName="spaceRect" presStyleCnt="0"/>
      <dgm:spPr/>
    </dgm:pt>
    <dgm:pt modelId="{080231C4-2968-4C82-AD99-94358B067A63}" type="pres">
      <dgm:prSet presAssocID="{AC172098-C090-4AB1-891A-8819866FA30E}" presName="parTx" presStyleLbl="revTx" presStyleIdx="1" presStyleCnt="4" custLinFactNeighborX="599" custLinFactNeighborY="8916">
        <dgm:presLayoutVars>
          <dgm:chMax val="0"/>
          <dgm:chPref val="0"/>
        </dgm:presLayoutVars>
      </dgm:prSet>
      <dgm:spPr/>
    </dgm:pt>
    <dgm:pt modelId="{1381EF10-F617-4B56-9FF3-55A22BE0F77C}" type="pres">
      <dgm:prSet presAssocID="{DB78A62F-CF35-4301-BFB3-48913F7430FD}" presName="sibTrans" presStyleCnt="0"/>
      <dgm:spPr/>
    </dgm:pt>
    <dgm:pt modelId="{5640A716-8D3F-4F91-ADAC-8A05840F2A30}" type="pres">
      <dgm:prSet presAssocID="{6608B61E-C547-4617-B05B-D571B9BE78B9}" presName="compNode" presStyleCnt="0"/>
      <dgm:spPr/>
    </dgm:pt>
    <dgm:pt modelId="{D30CA8F3-BB2E-49C9-A4C4-37146B734F89}" type="pres">
      <dgm:prSet presAssocID="{6608B61E-C547-4617-B05B-D571B9BE78B9}" presName="bgRect" presStyleLbl="bgShp" presStyleIdx="2" presStyleCnt="4"/>
      <dgm:spPr/>
    </dgm:pt>
    <dgm:pt modelId="{CF6A0DD7-78B2-4E78-9DC9-A032B8E48308}" type="pres">
      <dgm:prSet presAssocID="{6608B61E-C547-4617-B05B-D571B9BE78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ze"/>
        </a:ext>
      </dgm:extLst>
    </dgm:pt>
    <dgm:pt modelId="{F1B4AB87-1CF3-4747-8E3A-B666FD5F0992}" type="pres">
      <dgm:prSet presAssocID="{6608B61E-C547-4617-B05B-D571B9BE78B9}" presName="spaceRect" presStyleCnt="0"/>
      <dgm:spPr/>
    </dgm:pt>
    <dgm:pt modelId="{BC64C268-3306-4479-B7F2-961B10938017}" type="pres">
      <dgm:prSet presAssocID="{6608B61E-C547-4617-B05B-D571B9BE78B9}" presName="parTx" presStyleLbl="revTx" presStyleIdx="2" presStyleCnt="4" custLinFactNeighborX="599" custLinFactNeighborY="10826">
        <dgm:presLayoutVars>
          <dgm:chMax val="0"/>
          <dgm:chPref val="0"/>
        </dgm:presLayoutVars>
      </dgm:prSet>
      <dgm:spPr/>
    </dgm:pt>
    <dgm:pt modelId="{AA82D65C-24AE-4E2A-96B2-4D4855F61D7E}" type="pres">
      <dgm:prSet presAssocID="{1BD105CA-82B2-4FB3-B53E-2407B6D73C1E}" presName="sibTrans" presStyleCnt="0"/>
      <dgm:spPr/>
    </dgm:pt>
    <dgm:pt modelId="{3AFED275-F5CD-47E1-8A62-F51531414422}" type="pres">
      <dgm:prSet presAssocID="{62C180A8-989F-430C-9ED4-625828EA771A}" presName="compNode" presStyleCnt="0"/>
      <dgm:spPr/>
    </dgm:pt>
    <dgm:pt modelId="{3F21006D-8FD8-4B41-8BDC-AA0DF2A9405B}" type="pres">
      <dgm:prSet presAssocID="{62C180A8-989F-430C-9ED4-625828EA771A}" presName="bgRect" presStyleLbl="bgShp" presStyleIdx="3" presStyleCnt="4"/>
      <dgm:spPr/>
    </dgm:pt>
    <dgm:pt modelId="{895404FD-FEC7-42A8-B6CD-81D0460557A4}" type="pres">
      <dgm:prSet presAssocID="{62C180A8-989F-430C-9ED4-625828EA77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967770A0-BD6B-4777-8F83-DE29887FF609}" type="pres">
      <dgm:prSet presAssocID="{62C180A8-989F-430C-9ED4-625828EA771A}" presName="spaceRect" presStyleCnt="0"/>
      <dgm:spPr/>
    </dgm:pt>
    <dgm:pt modelId="{4240A0FB-DAEC-4F00-9B5A-B48BA87B5236}" type="pres">
      <dgm:prSet presAssocID="{62C180A8-989F-430C-9ED4-625828EA771A}" presName="parTx" presStyleLbl="revTx" presStyleIdx="3" presStyleCnt="4">
        <dgm:presLayoutVars>
          <dgm:chMax val="0"/>
          <dgm:chPref val="0"/>
        </dgm:presLayoutVars>
      </dgm:prSet>
      <dgm:spPr/>
    </dgm:pt>
  </dgm:ptLst>
  <dgm:cxnLst>
    <dgm:cxn modelId="{ABADE000-34D1-44C1-B78F-FE1E4830AE0C}" type="presOf" srcId="{6608B61E-C547-4617-B05B-D571B9BE78B9}" destId="{BC64C268-3306-4479-B7F2-961B10938017}" srcOrd="0" destOrd="0" presId="urn:microsoft.com/office/officeart/2018/2/layout/IconVerticalSolidList"/>
    <dgm:cxn modelId="{D4CA121B-BD47-417A-816F-5FE24B95E1D5}" type="presOf" srcId="{345034F7-58D4-45CC-AA01-A02619A2D5D2}" destId="{E47B14B8-901E-4571-AAE0-1A3A2A5A2D42}" srcOrd="0" destOrd="0" presId="urn:microsoft.com/office/officeart/2018/2/layout/IconVerticalSolidList"/>
    <dgm:cxn modelId="{1F4ADE33-2524-402E-AF5E-DD55EA44001A}" srcId="{345034F7-58D4-45CC-AA01-A02619A2D5D2}" destId="{62C180A8-989F-430C-9ED4-625828EA771A}" srcOrd="3" destOrd="0" parTransId="{5B596F0B-1680-4D71-9465-1FF97AD11FE1}" sibTransId="{E3770B0B-E843-47B7-B602-F96BE25565BE}"/>
    <dgm:cxn modelId="{CF90603D-D986-4963-BB42-036C66079D4E}" type="presOf" srcId="{62C180A8-989F-430C-9ED4-625828EA771A}" destId="{4240A0FB-DAEC-4F00-9B5A-B48BA87B5236}" srcOrd="0" destOrd="0" presId="urn:microsoft.com/office/officeart/2018/2/layout/IconVerticalSolidList"/>
    <dgm:cxn modelId="{0F6A1750-B10E-4E7D-99F1-8F2878DBD5DA}" type="presOf" srcId="{AC172098-C090-4AB1-891A-8819866FA30E}" destId="{080231C4-2968-4C82-AD99-94358B067A63}" srcOrd="0" destOrd="0" presId="urn:microsoft.com/office/officeart/2018/2/layout/IconVerticalSolidList"/>
    <dgm:cxn modelId="{E590DC76-D6A7-4864-A0ED-F1A8AA704D19}" srcId="{345034F7-58D4-45CC-AA01-A02619A2D5D2}" destId="{BDD38DC5-843C-439E-A1F6-D681FB271CFF}" srcOrd="0" destOrd="0" parTransId="{381CC2D6-3DEE-46B5-A8E0-451D161511A7}" sibTransId="{74647E19-A9A9-4925-9A90-2031BA6F0A0C}"/>
    <dgm:cxn modelId="{D598F392-2DA2-4F23-B0CD-F49380F4B9F2}" srcId="{345034F7-58D4-45CC-AA01-A02619A2D5D2}" destId="{AC172098-C090-4AB1-891A-8819866FA30E}" srcOrd="1" destOrd="0" parTransId="{4F711BDA-BA98-4A3B-B4D4-BC49E8EB12BF}" sibTransId="{DB78A62F-CF35-4301-BFB3-48913F7430FD}"/>
    <dgm:cxn modelId="{EA1A949E-3561-4393-9653-95C427258D90}" type="presOf" srcId="{BDD38DC5-843C-439E-A1F6-D681FB271CFF}" destId="{4B88C386-ACE0-47F5-B8F8-20C74956756A}" srcOrd="0" destOrd="0" presId="urn:microsoft.com/office/officeart/2018/2/layout/IconVerticalSolidList"/>
    <dgm:cxn modelId="{7E87D9AB-6AC4-4DEC-B9BA-A03E6B569D6D}" srcId="{345034F7-58D4-45CC-AA01-A02619A2D5D2}" destId="{6608B61E-C547-4617-B05B-D571B9BE78B9}" srcOrd="2" destOrd="0" parTransId="{15126B68-EF17-4FB2-999F-14FE763C0F0E}" sibTransId="{1BD105CA-82B2-4FB3-B53E-2407B6D73C1E}"/>
    <dgm:cxn modelId="{E55B2823-B5CF-48CB-9239-9404350F4B75}" type="presParOf" srcId="{E47B14B8-901E-4571-AAE0-1A3A2A5A2D42}" destId="{5532DC23-5701-4FC2-88F6-EC09A96F80EE}" srcOrd="0" destOrd="0" presId="urn:microsoft.com/office/officeart/2018/2/layout/IconVerticalSolidList"/>
    <dgm:cxn modelId="{57D826F9-AC0F-4FBA-8244-8C2EC6228E83}" type="presParOf" srcId="{5532DC23-5701-4FC2-88F6-EC09A96F80EE}" destId="{60509BFF-4F78-4441-9C34-273C6205B84F}" srcOrd="0" destOrd="0" presId="urn:microsoft.com/office/officeart/2018/2/layout/IconVerticalSolidList"/>
    <dgm:cxn modelId="{238AA165-F1CF-4ECD-A739-41AA5FAB5034}" type="presParOf" srcId="{5532DC23-5701-4FC2-88F6-EC09A96F80EE}" destId="{AEBEF890-C626-4251-A527-678D7E43D453}" srcOrd="1" destOrd="0" presId="urn:microsoft.com/office/officeart/2018/2/layout/IconVerticalSolidList"/>
    <dgm:cxn modelId="{757FE3A6-8FA6-4C4F-BF4C-B5B91792D730}" type="presParOf" srcId="{5532DC23-5701-4FC2-88F6-EC09A96F80EE}" destId="{642086D8-BB85-4098-B19D-CCF3D82E9464}" srcOrd="2" destOrd="0" presId="urn:microsoft.com/office/officeart/2018/2/layout/IconVerticalSolidList"/>
    <dgm:cxn modelId="{417B443D-ABCA-4736-B891-D791010A8F16}" type="presParOf" srcId="{5532DC23-5701-4FC2-88F6-EC09A96F80EE}" destId="{4B88C386-ACE0-47F5-B8F8-20C74956756A}" srcOrd="3" destOrd="0" presId="urn:microsoft.com/office/officeart/2018/2/layout/IconVerticalSolidList"/>
    <dgm:cxn modelId="{32D567CC-4255-4B65-A466-F6F5EED72815}" type="presParOf" srcId="{E47B14B8-901E-4571-AAE0-1A3A2A5A2D42}" destId="{58AFB3A0-E4AD-476E-B40C-5C2C4A37CA59}" srcOrd="1" destOrd="0" presId="urn:microsoft.com/office/officeart/2018/2/layout/IconVerticalSolidList"/>
    <dgm:cxn modelId="{4B831DF1-C49C-4EBB-B761-F5FC17A3B2E6}" type="presParOf" srcId="{E47B14B8-901E-4571-AAE0-1A3A2A5A2D42}" destId="{9A4C2942-F583-4960-BD3D-A9B9B513249E}" srcOrd="2" destOrd="0" presId="urn:microsoft.com/office/officeart/2018/2/layout/IconVerticalSolidList"/>
    <dgm:cxn modelId="{83A5B754-52B2-4C15-A054-2B14B559B1A8}" type="presParOf" srcId="{9A4C2942-F583-4960-BD3D-A9B9B513249E}" destId="{B8509986-4708-4278-9635-F53575E8F444}" srcOrd="0" destOrd="0" presId="urn:microsoft.com/office/officeart/2018/2/layout/IconVerticalSolidList"/>
    <dgm:cxn modelId="{039917A1-15B5-4F77-9D29-D2CD989E2B54}" type="presParOf" srcId="{9A4C2942-F583-4960-BD3D-A9B9B513249E}" destId="{0F00A9AF-84A3-4CE1-BB4D-2EA1CCAB78AC}" srcOrd="1" destOrd="0" presId="urn:microsoft.com/office/officeart/2018/2/layout/IconVerticalSolidList"/>
    <dgm:cxn modelId="{592CECB4-775A-414E-924D-ACCF2C5D6ACE}" type="presParOf" srcId="{9A4C2942-F583-4960-BD3D-A9B9B513249E}" destId="{A46787C4-E034-4DC7-9F52-452EC42592F1}" srcOrd="2" destOrd="0" presId="urn:microsoft.com/office/officeart/2018/2/layout/IconVerticalSolidList"/>
    <dgm:cxn modelId="{4664C08D-111F-48CE-BD65-C7292E7E5302}" type="presParOf" srcId="{9A4C2942-F583-4960-BD3D-A9B9B513249E}" destId="{080231C4-2968-4C82-AD99-94358B067A63}" srcOrd="3" destOrd="0" presId="urn:microsoft.com/office/officeart/2018/2/layout/IconVerticalSolidList"/>
    <dgm:cxn modelId="{99599697-DBF9-456D-A772-008110ACD0DA}" type="presParOf" srcId="{E47B14B8-901E-4571-AAE0-1A3A2A5A2D42}" destId="{1381EF10-F617-4B56-9FF3-55A22BE0F77C}" srcOrd="3" destOrd="0" presId="urn:microsoft.com/office/officeart/2018/2/layout/IconVerticalSolidList"/>
    <dgm:cxn modelId="{1106F312-6BAA-4646-BDD9-6D214BD52C5F}" type="presParOf" srcId="{E47B14B8-901E-4571-AAE0-1A3A2A5A2D42}" destId="{5640A716-8D3F-4F91-ADAC-8A05840F2A30}" srcOrd="4" destOrd="0" presId="urn:microsoft.com/office/officeart/2018/2/layout/IconVerticalSolidList"/>
    <dgm:cxn modelId="{5681EEF7-7598-42DF-9EB5-0F0C780D8454}" type="presParOf" srcId="{5640A716-8D3F-4F91-ADAC-8A05840F2A30}" destId="{D30CA8F3-BB2E-49C9-A4C4-37146B734F89}" srcOrd="0" destOrd="0" presId="urn:microsoft.com/office/officeart/2018/2/layout/IconVerticalSolidList"/>
    <dgm:cxn modelId="{0B697679-40EF-40C9-9E43-624FC3D66383}" type="presParOf" srcId="{5640A716-8D3F-4F91-ADAC-8A05840F2A30}" destId="{CF6A0DD7-78B2-4E78-9DC9-A032B8E48308}" srcOrd="1" destOrd="0" presId="urn:microsoft.com/office/officeart/2018/2/layout/IconVerticalSolidList"/>
    <dgm:cxn modelId="{BBA85E0D-BB64-49EF-8324-845E46AA6368}" type="presParOf" srcId="{5640A716-8D3F-4F91-ADAC-8A05840F2A30}" destId="{F1B4AB87-1CF3-4747-8E3A-B666FD5F0992}" srcOrd="2" destOrd="0" presId="urn:microsoft.com/office/officeart/2018/2/layout/IconVerticalSolidList"/>
    <dgm:cxn modelId="{77E26ABC-381D-4FD0-A3C7-833707AE0E15}" type="presParOf" srcId="{5640A716-8D3F-4F91-ADAC-8A05840F2A30}" destId="{BC64C268-3306-4479-B7F2-961B10938017}" srcOrd="3" destOrd="0" presId="urn:microsoft.com/office/officeart/2018/2/layout/IconVerticalSolidList"/>
    <dgm:cxn modelId="{060B55DD-13B9-496F-80E3-F56529F78C28}" type="presParOf" srcId="{E47B14B8-901E-4571-AAE0-1A3A2A5A2D42}" destId="{AA82D65C-24AE-4E2A-96B2-4D4855F61D7E}" srcOrd="5" destOrd="0" presId="urn:microsoft.com/office/officeart/2018/2/layout/IconVerticalSolidList"/>
    <dgm:cxn modelId="{056A623B-333E-4879-8BB1-972A89A7CB32}" type="presParOf" srcId="{E47B14B8-901E-4571-AAE0-1A3A2A5A2D42}" destId="{3AFED275-F5CD-47E1-8A62-F51531414422}" srcOrd="6" destOrd="0" presId="urn:microsoft.com/office/officeart/2018/2/layout/IconVerticalSolidList"/>
    <dgm:cxn modelId="{370197B5-F1E9-4D28-B9B5-B607D6BC7351}" type="presParOf" srcId="{3AFED275-F5CD-47E1-8A62-F51531414422}" destId="{3F21006D-8FD8-4B41-8BDC-AA0DF2A9405B}" srcOrd="0" destOrd="0" presId="urn:microsoft.com/office/officeart/2018/2/layout/IconVerticalSolidList"/>
    <dgm:cxn modelId="{E9E79ECC-D966-433C-BB78-63E5180C4C27}" type="presParOf" srcId="{3AFED275-F5CD-47E1-8A62-F51531414422}" destId="{895404FD-FEC7-42A8-B6CD-81D0460557A4}" srcOrd="1" destOrd="0" presId="urn:microsoft.com/office/officeart/2018/2/layout/IconVerticalSolidList"/>
    <dgm:cxn modelId="{52BD1F54-8698-4E3D-B931-9A5550305C80}" type="presParOf" srcId="{3AFED275-F5CD-47E1-8A62-F51531414422}" destId="{967770A0-BD6B-4777-8F83-DE29887FF609}" srcOrd="2" destOrd="0" presId="urn:microsoft.com/office/officeart/2018/2/layout/IconVerticalSolidList"/>
    <dgm:cxn modelId="{CEA0C979-8F4E-4B4F-9BDE-E3120521B43C}" type="presParOf" srcId="{3AFED275-F5CD-47E1-8A62-F51531414422}" destId="{4240A0FB-DAEC-4F00-9B5A-B48BA87B523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7396-957F-4F64-840C-B41D66A1794D}">
      <dsp:nvSpPr>
        <dsp:cNvPr id="0" name=""/>
        <dsp:cNvSpPr/>
      </dsp:nvSpPr>
      <dsp:spPr>
        <a:xfrm>
          <a:off x="13602" y="1006613"/>
          <a:ext cx="2179231" cy="1730876"/>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Proxima Nova" panose="02000506030000020004" pitchFamily="2" charset="0"/>
            </a:rPr>
            <a:t>Goals</a:t>
          </a:r>
        </a:p>
        <a:p>
          <a:pPr marL="171450" lvl="1" indent="-171450" algn="l" defTabSz="711200">
            <a:lnSpc>
              <a:spcPct val="90000"/>
            </a:lnSpc>
            <a:spcBef>
              <a:spcPct val="0"/>
            </a:spcBef>
            <a:spcAft>
              <a:spcPct val="15000"/>
            </a:spcAft>
            <a:buChar char="•"/>
          </a:pPr>
          <a:r>
            <a:rPr lang="en-US" sz="1600" kern="1200" dirty="0">
              <a:latin typeface="Proxima Nova" panose="02000506030000020004" pitchFamily="2" charset="0"/>
            </a:rPr>
            <a:t>“Develop critical thinking skills”</a:t>
          </a:r>
        </a:p>
        <a:p>
          <a:pPr marL="171450" lvl="1" indent="-171450" algn="l" defTabSz="711200">
            <a:lnSpc>
              <a:spcPct val="90000"/>
            </a:lnSpc>
            <a:spcBef>
              <a:spcPct val="0"/>
            </a:spcBef>
            <a:spcAft>
              <a:spcPct val="15000"/>
            </a:spcAft>
            <a:buChar char="•"/>
          </a:pPr>
          <a:r>
            <a:rPr lang="en-US" sz="1600" kern="1200" dirty="0">
              <a:latin typeface="Proxima Nova" panose="02000506030000020004" pitchFamily="2" charset="0"/>
            </a:rPr>
            <a:t>“Increase belonging”</a:t>
          </a:r>
        </a:p>
      </dsp:txBody>
      <dsp:txXfrm>
        <a:off x="64298" y="1057309"/>
        <a:ext cx="2077839" cy="1629484"/>
      </dsp:txXfrm>
    </dsp:sp>
    <dsp:sp modelId="{8DBEA5B0-BA69-48AD-A342-0F436FB4676F}">
      <dsp:nvSpPr>
        <dsp:cNvPr id="0" name=""/>
        <dsp:cNvSpPr/>
      </dsp:nvSpPr>
      <dsp:spPr>
        <a:xfrm>
          <a:off x="2183821" y="1662546"/>
          <a:ext cx="714125" cy="41901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Proxima Nova" panose="02000506030000020004" pitchFamily="2" charset="0"/>
          </a:endParaRPr>
        </a:p>
      </dsp:txBody>
      <dsp:txXfrm>
        <a:off x="2183821" y="1746348"/>
        <a:ext cx="588422" cy="251407"/>
      </dsp:txXfrm>
    </dsp:sp>
    <dsp:sp modelId="{E8CC17D8-EF08-4E68-868A-B8A472F83859}">
      <dsp:nvSpPr>
        <dsp:cNvPr id="0" name=""/>
        <dsp:cNvSpPr/>
      </dsp:nvSpPr>
      <dsp:spPr>
        <a:xfrm>
          <a:off x="2868659" y="843012"/>
          <a:ext cx="3351095" cy="2058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Proxima Nova" panose="02000506030000020004" pitchFamily="2" charset="0"/>
            </a:rPr>
            <a:t>Learning Outcomes (output)</a:t>
          </a:r>
        </a:p>
        <a:p>
          <a:pPr marL="0" lvl="0" indent="0" algn="ctr" defTabSz="1066800">
            <a:lnSpc>
              <a:spcPct val="90000"/>
            </a:lnSpc>
            <a:spcBef>
              <a:spcPct val="0"/>
            </a:spcBef>
            <a:spcAft>
              <a:spcPct val="35000"/>
            </a:spcAft>
            <a:buNone/>
          </a:pPr>
          <a:r>
            <a:rPr lang="en-US" sz="2000" kern="1200" dirty="0">
              <a:solidFill>
                <a:schemeClr val="tx1"/>
              </a:solidFill>
              <a:latin typeface="Proxima Nova" panose="02000506030000020004" pitchFamily="2" charset="0"/>
            </a:rPr>
            <a:t>What the learners should demonstrate</a:t>
          </a:r>
          <a:endParaRPr lang="en-US" sz="2400" b="1" kern="1200" dirty="0">
            <a:solidFill>
              <a:schemeClr val="tx1"/>
            </a:solidFill>
            <a:latin typeface="Proxima Nova" panose="02000506030000020004" pitchFamily="2" charset="0"/>
          </a:endParaRPr>
        </a:p>
      </dsp:txBody>
      <dsp:txXfrm>
        <a:off x="2928938" y="903291"/>
        <a:ext cx="3230537" cy="1937521"/>
      </dsp:txXfrm>
    </dsp:sp>
    <dsp:sp modelId="{AEDDC98A-4644-44E1-AD21-9A9A92433BE8}">
      <dsp:nvSpPr>
        <dsp:cNvPr id="0" name=""/>
        <dsp:cNvSpPr/>
      </dsp:nvSpPr>
      <dsp:spPr>
        <a:xfrm>
          <a:off x="6210742" y="1662546"/>
          <a:ext cx="714125" cy="41901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Proxima Nova" panose="02000506030000020004" pitchFamily="2" charset="0"/>
          </a:endParaRPr>
        </a:p>
      </dsp:txBody>
      <dsp:txXfrm>
        <a:off x="6210742" y="1746348"/>
        <a:ext cx="588422" cy="251407"/>
      </dsp:txXfrm>
    </dsp:sp>
    <dsp:sp modelId="{8EDE2FD3-ECD5-411D-8F13-0FC1EEA9355A}">
      <dsp:nvSpPr>
        <dsp:cNvPr id="0" name=""/>
        <dsp:cNvSpPr/>
      </dsp:nvSpPr>
      <dsp:spPr>
        <a:xfrm>
          <a:off x="6895579" y="1006613"/>
          <a:ext cx="2179231" cy="1730876"/>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Proxima Nova" panose="02000506030000020004" pitchFamily="2" charset="0"/>
            </a:rPr>
            <a:t>Objectives (input)</a:t>
          </a:r>
        </a:p>
        <a:p>
          <a:pPr marL="171450" lvl="1" indent="-171450" algn="l" defTabSz="711200">
            <a:lnSpc>
              <a:spcPct val="90000"/>
            </a:lnSpc>
            <a:spcBef>
              <a:spcPct val="0"/>
            </a:spcBef>
            <a:spcAft>
              <a:spcPct val="15000"/>
            </a:spcAft>
            <a:buChar char="•"/>
          </a:pPr>
          <a:r>
            <a:rPr lang="en-US" sz="1600" kern="1200" dirty="0">
              <a:latin typeface="Proxima Nova" panose="02000506030000020004" pitchFamily="2" charset="0"/>
            </a:rPr>
            <a:t>Learning Activity</a:t>
          </a:r>
        </a:p>
        <a:p>
          <a:pPr marL="171450" lvl="1" indent="-171450" algn="l" defTabSz="711200">
            <a:lnSpc>
              <a:spcPct val="90000"/>
            </a:lnSpc>
            <a:spcBef>
              <a:spcPct val="0"/>
            </a:spcBef>
            <a:spcAft>
              <a:spcPct val="15000"/>
            </a:spcAft>
            <a:buChar char="•"/>
          </a:pPr>
          <a:r>
            <a:rPr lang="en-US" sz="1600" kern="1200" dirty="0">
              <a:latin typeface="Proxima Nova" panose="02000506030000020004" pitchFamily="2" charset="0"/>
            </a:rPr>
            <a:t>Pedagogy</a:t>
          </a:r>
        </a:p>
      </dsp:txBody>
      <dsp:txXfrm>
        <a:off x="6946275" y="1057309"/>
        <a:ext cx="2077839" cy="1629484"/>
      </dsp:txXfrm>
    </dsp:sp>
    <dsp:sp modelId="{787A631B-477F-4BAB-87BA-D08C07B54EC3}">
      <dsp:nvSpPr>
        <dsp:cNvPr id="0" name=""/>
        <dsp:cNvSpPr/>
      </dsp:nvSpPr>
      <dsp:spPr>
        <a:xfrm>
          <a:off x="9065798" y="1662546"/>
          <a:ext cx="714125" cy="41901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Proxima Nova" panose="02000506030000020004" pitchFamily="2" charset="0"/>
          </a:endParaRPr>
        </a:p>
      </dsp:txBody>
      <dsp:txXfrm>
        <a:off x="9065798" y="1746348"/>
        <a:ext cx="588422" cy="251407"/>
      </dsp:txXfrm>
    </dsp:sp>
    <dsp:sp modelId="{DD5FF348-DB2A-4FA0-80E2-7676A128527C}">
      <dsp:nvSpPr>
        <dsp:cNvPr id="0" name=""/>
        <dsp:cNvSpPr/>
      </dsp:nvSpPr>
      <dsp:spPr>
        <a:xfrm>
          <a:off x="9750636" y="1006613"/>
          <a:ext cx="2179231" cy="1730876"/>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ts val="0"/>
            </a:spcAft>
            <a:buNone/>
          </a:pPr>
          <a:r>
            <a:rPr lang="en-US" sz="1600" b="1" kern="1200" dirty="0">
              <a:latin typeface="Proxima Nova" panose="02000506030000020004" pitchFamily="2" charset="0"/>
            </a:rPr>
            <a:t>Assessment</a:t>
          </a:r>
        </a:p>
        <a:p>
          <a:pPr marL="114300" lvl="1" indent="-114300" algn="l" defTabSz="666750">
            <a:lnSpc>
              <a:spcPct val="90000"/>
            </a:lnSpc>
            <a:spcBef>
              <a:spcPct val="0"/>
            </a:spcBef>
            <a:spcAft>
              <a:spcPct val="15000"/>
            </a:spcAft>
            <a:buChar char="•"/>
          </a:pPr>
          <a:r>
            <a:rPr lang="en-US" sz="1500" kern="1200" dirty="0">
              <a:latin typeface="Proxima Nova" panose="02000506030000020004" pitchFamily="2" charset="0"/>
            </a:rPr>
            <a:t>Measuring student achievement of the learning outcomes</a:t>
          </a:r>
        </a:p>
        <a:p>
          <a:pPr marL="114300" lvl="1" indent="-114300" algn="l" defTabSz="666750">
            <a:lnSpc>
              <a:spcPct val="90000"/>
            </a:lnSpc>
            <a:spcBef>
              <a:spcPct val="0"/>
            </a:spcBef>
            <a:spcAft>
              <a:spcPct val="15000"/>
            </a:spcAft>
            <a:buChar char="•"/>
          </a:pPr>
          <a:r>
            <a:rPr lang="en-US" sz="1500" kern="1200" dirty="0">
              <a:latin typeface="Proxima Nova" panose="02000506030000020004" pitchFamily="2" charset="0"/>
            </a:rPr>
            <a:t>Using results to improve curriculum and pedagogy</a:t>
          </a:r>
        </a:p>
      </dsp:txBody>
      <dsp:txXfrm>
        <a:off x="9801332" y="1057309"/>
        <a:ext cx="2077839" cy="1629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943F1-E4FC-419A-BCDD-30A9943EBBC0}">
      <dsp:nvSpPr>
        <dsp:cNvPr id="0" name=""/>
        <dsp:cNvSpPr/>
      </dsp:nvSpPr>
      <dsp:spPr>
        <a:xfrm>
          <a:off x="3118927" y="-40545"/>
          <a:ext cx="2467516" cy="2467768"/>
        </a:xfrm>
        <a:prstGeom prst="circularArrow">
          <a:avLst>
            <a:gd name="adj1" fmla="val 10980"/>
            <a:gd name="adj2" fmla="val 1142322"/>
            <a:gd name="adj3" fmla="val 4500000"/>
            <a:gd name="adj4" fmla="val 10800000"/>
            <a:gd name="adj5" fmla="val 125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2F71F-7FB9-4D90-8AE5-28A2F5111907}">
      <dsp:nvSpPr>
        <dsp:cNvPr id="0" name=""/>
        <dsp:cNvSpPr/>
      </dsp:nvSpPr>
      <dsp:spPr>
        <a:xfrm>
          <a:off x="3717779" y="893265"/>
          <a:ext cx="1377014" cy="68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ISLO</a:t>
          </a:r>
        </a:p>
      </dsp:txBody>
      <dsp:txXfrm>
        <a:off x="3717779" y="893265"/>
        <a:ext cx="1377014" cy="688435"/>
      </dsp:txXfrm>
    </dsp:sp>
    <dsp:sp modelId="{E982070B-700F-45B6-9540-6505E4972025}">
      <dsp:nvSpPr>
        <dsp:cNvPr id="0" name=""/>
        <dsp:cNvSpPr/>
      </dsp:nvSpPr>
      <dsp:spPr>
        <a:xfrm>
          <a:off x="2487492" y="1418099"/>
          <a:ext cx="2467516" cy="2467768"/>
        </a:xfrm>
        <a:prstGeom prst="leftCircularArrow">
          <a:avLst>
            <a:gd name="adj1" fmla="val 10980"/>
            <a:gd name="adj2" fmla="val 1142322"/>
            <a:gd name="adj3" fmla="val 6300000"/>
            <a:gd name="adj4" fmla="val 18900000"/>
            <a:gd name="adj5" fmla="val 12500"/>
          </a:avLst>
        </a:prstGeom>
        <a:solidFill>
          <a:srgbClr val="FFE6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6BF72-D728-4BF9-8F88-409A5C377E92}">
      <dsp:nvSpPr>
        <dsp:cNvPr id="0" name=""/>
        <dsp:cNvSpPr/>
      </dsp:nvSpPr>
      <dsp:spPr>
        <a:xfrm>
          <a:off x="3029503" y="2313982"/>
          <a:ext cx="1377014" cy="68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PLO</a:t>
          </a:r>
        </a:p>
      </dsp:txBody>
      <dsp:txXfrm>
        <a:off x="3029503" y="2313982"/>
        <a:ext cx="1377014" cy="688435"/>
      </dsp:txXfrm>
    </dsp:sp>
    <dsp:sp modelId="{3FE66132-FFB0-4020-A53C-1672CB34BE58}">
      <dsp:nvSpPr>
        <dsp:cNvPr id="0" name=""/>
        <dsp:cNvSpPr/>
      </dsp:nvSpPr>
      <dsp:spPr>
        <a:xfrm>
          <a:off x="3172990" y="2841434"/>
          <a:ext cx="2467516" cy="2467768"/>
        </a:xfrm>
        <a:prstGeom prst="circularArrow">
          <a:avLst>
            <a:gd name="adj1" fmla="val 10980"/>
            <a:gd name="adj2" fmla="val 1142322"/>
            <a:gd name="adj3" fmla="val 4500000"/>
            <a:gd name="adj4" fmla="val 13500000"/>
            <a:gd name="adj5" fmla="val 125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41CC9-2A77-4657-AFD7-E1240B4C329F}">
      <dsp:nvSpPr>
        <dsp:cNvPr id="0" name=""/>
        <dsp:cNvSpPr/>
      </dsp:nvSpPr>
      <dsp:spPr>
        <a:xfrm>
          <a:off x="3717779" y="3734699"/>
          <a:ext cx="1377014" cy="68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CLO</a:t>
          </a:r>
        </a:p>
      </dsp:txBody>
      <dsp:txXfrm>
        <a:off x="3717779" y="3734699"/>
        <a:ext cx="1377014" cy="688435"/>
      </dsp:txXfrm>
    </dsp:sp>
    <dsp:sp modelId="{81ACD768-13F1-419C-9E23-0FC60ED07219}">
      <dsp:nvSpPr>
        <dsp:cNvPr id="0" name=""/>
        <dsp:cNvSpPr/>
      </dsp:nvSpPr>
      <dsp:spPr>
        <a:xfrm>
          <a:off x="2663379" y="4423135"/>
          <a:ext cx="2119907" cy="2120932"/>
        </a:xfrm>
        <a:prstGeom prst="blockArc">
          <a:avLst>
            <a:gd name="adj1" fmla="val 0"/>
            <a:gd name="adj2" fmla="val 18900000"/>
            <a:gd name="adj3" fmla="val 1274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B6202-BE42-4081-A1E9-31A763305AAB}">
      <dsp:nvSpPr>
        <dsp:cNvPr id="0" name=""/>
        <dsp:cNvSpPr/>
      </dsp:nvSpPr>
      <dsp:spPr>
        <a:xfrm>
          <a:off x="3029503" y="5155416"/>
          <a:ext cx="1377014" cy="68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Assessment Measure</a:t>
          </a:r>
        </a:p>
      </dsp:txBody>
      <dsp:txXfrm>
        <a:off x="3029503" y="5155416"/>
        <a:ext cx="1377014" cy="688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943F1-E4FC-419A-BCDD-30A9943EBBC0}">
      <dsp:nvSpPr>
        <dsp:cNvPr id="0" name=""/>
        <dsp:cNvSpPr/>
      </dsp:nvSpPr>
      <dsp:spPr>
        <a:xfrm>
          <a:off x="920629" y="160070"/>
          <a:ext cx="1659075" cy="1659244"/>
        </a:xfrm>
        <a:prstGeom prst="circularArrow">
          <a:avLst>
            <a:gd name="adj1" fmla="val 10980"/>
            <a:gd name="adj2" fmla="val 1142322"/>
            <a:gd name="adj3" fmla="val 4500000"/>
            <a:gd name="adj4" fmla="val 10800000"/>
            <a:gd name="adj5" fmla="val 125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2F71F-7FB9-4D90-8AE5-28A2F5111907}">
      <dsp:nvSpPr>
        <dsp:cNvPr id="0" name=""/>
        <dsp:cNvSpPr/>
      </dsp:nvSpPr>
      <dsp:spPr>
        <a:xfrm>
          <a:off x="1323276" y="787933"/>
          <a:ext cx="925858" cy="46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ISLO</a:t>
          </a:r>
        </a:p>
      </dsp:txBody>
      <dsp:txXfrm>
        <a:off x="1323276" y="787933"/>
        <a:ext cx="925858" cy="462881"/>
      </dsp:txXfrm>
    </dsp:sp>
    <dsp:sp modelId="{E982070B-700F-45B6-9540-6505E4972025}">
      <dsp:nvSpPr>
        <dsp:cNvPr id="0" name=""/>
        <dsp:cNvSpPr/>
      </dsp:nvSpPr>
      <dsp:spPr>
        <a:xfrm>
          <a:off x="496073" y="1140814"/>
          <a:ext cx="1659075" cy="1659244"/>
        </a:xfrm>
        <a:prstGeom prst="leftCircularArrow">
          <a:avLst>
            <a:gd name="adj1" fmla="val 10980"/>
            <a:gd name="adj2" fmla="val 1142322"/>
            <a:gd name="adj3" fmla="val 6300000"/>
            <a:gd name="adj4" fmla="val 18900000"/>
            <a:gd name="adj5" fmla="val 12500"/>
          </a:avLst>
        </a:prstGeom>
        <a:solidFill>
          <a:srgbClr val="FFE6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6BF72-D728-4BF9-8F88-409A5C377E92}">
      <dsp:nvSpPr>
        <dsp:cNvPr id="0" name=""/>
        <dsp:cNvSpPr/>
      </dsp:nvSpPr>
      <dsp:spPr>
        <a:xfrm>
          <a:off x="860503" y="1743175"/>
          <a:ext cx="925858" cy="46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PLO</a:t>
          </a:r>
        </a:p>
      </dsp:txBody>
      <dsp:txXfrm>
        <a:off x="860503" y="1743175"/>
        <a:ext cx="925858" cy="462881"/>
      </dsp:txXfrm>
    </dsp:sp>
    <dsp:sp modelId="{3FE66132-FFB0-4020-A53C-1672CB34BE58}">
      <dsp:nvSpPr>
        <dsp:cNvPr id="0" name=""/>
        <dsp:cNvSpPr/>
      </dsp:nvSpPr>
      <dsp:spPr>
        <a:xfrm>
          <a:off x="956979" y="2097816"/>
          <a:ext cx="1659075" cy="1659244"/>
        </a:xfrm>
        <a:prstGeom prst="circularArrow">
          <a:avLst>
            <a:gd name="adj1" fmla="val 10980"/>
            <a:gd name="adj2" fmla="val 1142322"/>
            <a:gd name="adj3" fmla="val 4500000"/>
            <a:gd name="adj4" fmla="val 13500000"/>
            <a:gd name="adj5" fmla="val 125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41CC9-2A77-4657-AFD7-E1240B4C329F}">
      <dsp:nvSpPr>
        <dsp:cNvPr id="0" name=""/>
        <dsp:cNvSpPr/>
      </dsp:nvSpPr>
      <dsp:spPr>
        <a:xfrm>
          <a:off x="1323276" y="2698418"/>
          <a:ext cx="925858" cy="46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CLO</a:t>
          </a:r>
        </a:p>
      </dsp:txBody>
      <dsp:txXfrm>
        <a:off x="1323276" y="2698418"/>
        <a:ext cx="925858" cy="462881"/>
      </dsp:txXfrm>
    </dsp:sp>
    <dsp:sp modelId="{81ACD768-13F1-419C-9E23-0FC60ED07219}">
      <dsp:nvSpPr>
        <dsp:cNvPr id="0" name=""/>
        <dsp:cNvSpPr/>
      </dsp:nvSpPr>
      <dsp:spPr>
        <a:xfrm>
          <a:off x="614334" y="3161299"/>
          <a:ext cx="1425354" cy="1426043"/>
        </a:xfrm>
        <a:prstGeom prst="blockArc">
          <a:avLst>
            <a:gd name="adj1" fmla="val 0"/>
            <a:gd name="adj2" fmla="val 18900000"/>
            <a:gd name="adj3" fmla="val 1274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B6202-BE42-4081-A1E9-31A763305AAB}">
      <dsp:nvSpPr>
        <dsp:cNvPr id="0" name=""/>
        <dsp:cNvSpPr/>
      </dsp:nvSpPr>
      <dsp:spPr>
        <a:xfrm>
          <a:off x="860503" y="3653660"/>
          <a:ext cx="925858" cy="46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Assessment Measure</a:t>
          </a:r>
        </a:p>
      </dsp:txBody>
      <dsp:txXfrm>
        <a:off x="860503" y="3653660"/>
        <a:ext cx="925858" cy="462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09BFF-4F78-4441-9C34-273C6205B84F}">
      <dsp:nvSpPr>
        <dsp:cNvPr id="0" name=""/>
        <dsp:cNvSpPr/>
      </dsp:nvSpPr>
      <dsp:spPr>
        <a:xfrm>
          <a:off x="0" y="3578"/>
          <a:ext cx="6069896" cy="43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BEF890-C626-4251-A527-678D7E43D453}">
      <dsp:nvSpPr>
        <dsp:cNvPr id="0" name=""/>
        <dsp:cNvSpPr/>
      </dsp:nvSpPr>
      <dsp:spPr>
        <a:xfrm>
          <a:off x="13195" y="13393"/>
          <a:ext cx="24015" cy="23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8C386-ACE0-47F5-B8F8-20C74956756A}">
      <dsp:nvSpPr>
        <dsp:cNvPr id="0" name=""/>
        <dsp:cNvSpPr/>
      </dsp:nvSpPr>
      <dsp:spPr>
        <a:xfrm>
          <a:off x="87916" y="151362"/>
          <a:ext cx="5726512" cy="143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52" tIns="152352" rIns="152352" bIns="152352" numCol="1" spcCol="1270" anchor="ctr" anchorCtr="0">
          <a:noAutofit/>
        </a:bodyPr>
        <a:lstStyle/>
        <a:p>
          <a:pPr marL="0" lvl="0" indent="0" algn="l" defTabSz="622300">
            <a:lnSpc>
              <a:spcPct val="100000"/>
            </a:lnSpc>
            <a:spcBef>
              <a:spcPct val="0"/>
            </a:spcBef>
            <a:spcAft>
              <a:spcPct val="35000"/>
            </a:spcAft>
            <a:buNone/>
          </a:pPr>
          <a:r>
            <a:rPr lang="en-US" sz="1400" b="1" i="0" kern="1200" dirty="0"/>
            <a:t>Higher levels are often more complex. </a:t>
          </a:r>
          <a:r>
            <a:rPr lang="en-US" sz="1400" b="0" i="0" kern="1200" dirty="0"/>
            <a:t>While higher levels may be more difficult, this is not always the case. For example, the complexity or difficulty of a student creating a song may be low (e.g., sing any melody) or high (e.g., incorporate a full orchestra). </a:t>
          </a:r>
          <a:endParaRPr lang="en-US" sz="1400" kern="1200" dirty="0"/>
        </a:p>
      </dsp:txBody>
      <dsp:txXfrm>
        <a:off x="87916" y="151362"/>
        <a:ext cx="5726512" cy="1439549"/>
      </dsp:txXfrm>
    </dsp:sp>
    <dsp:sp modelId="{B8509986-4708-4278-9635-F53575E8F444}">
      <dsp:nvSpPr>
        <dsp:cNvPr id="0" name=""/>
        <dsp:cNvSpPr/>
      </dsp:nvSpPr>
      <dsp:spPr>
        <a:xfrm>
          <a:off x="0" y="1668939"/>
          <a:ext cx="6069896" cy="43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0A9AF-84A3-4CE1-BB4D-2EA1CCAB78AC}">
      <dsp:nvSpPr>
        <dsp:cNvPr id="0" name=""/>
        <dsp:cNvSpPr/>
      </dsp:nvSpPr>
      <dsp:spPr>
        <a:xfrm>
          <a:off x="13195" y="1678754"/>
          <a:ext cx="24015" cy="23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231C4-2968-4C82-AD99-94358B067A63}">
      <dsp:nvSpPr>
        <dsp:cNvPr id="0" name=""/>
        <dsp:cNvSpPr/>
      </dsp:nvSpPr>
      <dsp:spPr>
        <a:xfrm>
          <a:off x="84709" y="1797289"/>
          <a:ext cx="5726512" cy="143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52" tIns="152352" rIns="152352" bIns="152352" numCol="1" spcCol="1270" anchor="ctr" anchorCtr="0">
          <a:noAutofit/>
        </a:bodyPr>
        <a:lstStyle/>
        <a:p>
          <a:pPr marL="0" lvl="0" indent="0" algn="l" defTabSz="622300">
            <a:lnSpc>
              <a:spcPct val="100000"/>
            </a:lnSpc>
            <a:spcBef>
              <a:spcPct val="0"/>
            </a:spcBef>
            <a:spcAft>
              <a:spcPct val="35000"/>
            </a:spcAft>
            <a:buNone/>
          </a:pPr>
          <a:r>
            <a:rPr lang="en-US" sz="1400" b="1" i="0" kern="1200" dirty="0"/>
            <a:t>Variety of levels. </a:t>
          </a:r>
          <a:r>
            <a:rPr lang="en-US" sz="1400" b="0" i="0" kern="1200" dirty="0"/>
            <a:t>An entry-level course may require students to mainly remember, understand and apply concepts, while a higher-level course might focus more on evaluation and creation.</a:t>
          </a:r>
          <a:r>
            <a:rPr lang="en-US" sz="1400" b="1" kern="1200" dirty="0"/>
            <a:t> </a:t>
          </a:r>
          <a:endParaRPr lang="en-US" sz="1400" kern="1200" dirty="0"/>
        </a:p>
      </dsp:txBody>
      <dsp:txXfrm>
        <a:off x="84709" y="1797289"/>
        <a:ext cx="5726512" cy="1439549"/>
      </dsp:txXfrm>
    </dsp:sp>
    <dsp:sp modelId="{D30CA8F3-BB2E-49C9-A4C4-37146B734F89}">
      <dsp:nvSpPr>
        <dsp:cNvPr id="0" name=""/>
        <dsp:cNvSpPr/>
      </dsp:nvSpPr>
      <dsp:spPr>
        <a:xfrm>
          <a:off x="0" y="3334300"/>
          <a:ext cx="6069896" cy="43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A0DD7-78B2-4E78-9DC9-A032B8E48308}">
      <dsp:nvSpPr>
        <dsp:cNvPr id="0" name=""/>
        <dsp:cNvSpPr/>
      </dsp:nvSpPr>
      <dsp:spPr>
        <a:xfrm>
          <a:off x="13195" y="3344115"/>
          <a:ext cx="24015" cy="23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4C268-3306-4479-B7F2-961B10938017}">
      <dsp:nvSpPr>
        <dsp:cNvPr id="0" name=""/>
        <dsp:cNvSpPr/>
      </dsp:nvSpPr>
      <dsp:spPr>
        <a:xfrm>
          <a:off x="84709" y="3490145"/>
          <a:ext cx="5726512" cy="143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52" tIns="152352" rIns="152352" bIns="152352" numCol="1" spcCol="1270" anchor="ctr" anchorCtr="0">
          <a:noAutofit/>
        </a:bodyPr>
        <a:lstStyle/>
        <a:p>
          <a:pPr marL="0" lvl="0" indent="0" algn="l" defTabSz="622300">
            <a:lnSpc>
              <a:spcPct val="100000"/>
            </a:lnSpc>
            <a:spcBef>
              <a:spcPct val="0"/>
            </a:spcBef>
            <a:spcAft>
              <a:spcPct val="35000"/>
            </a:spcAft>
            <a:buNone/>
          </a:pPr>
          <a:r>
            <a:rPr lang="en-US" sz="1400" b="1" i="0" kern="1200" dirty="0"/>
            <a:t>Levels build off each other. </a:t>
          </a:r>
          <a:r>
            <a:rPr lang="en-US" sz="1400" b="0" i="0" kern="1200" dirty="0"/>
            <a:t>In order to analyze content, students need to know and understand the parts or there is nothing to analyze. While levels often build off each other, students can be introduced to, and complete, levels at higher tasks earlier. For example, asking students to cook a souffle first, and then analyze what worked and what went wrong to better understand the chemistry of cooking uses several levels together.</a:t>
          </a:r>
          <a:endParaRPr lang="en-US" sz="1400" kern="1200" dirty="0"/>
        </a:p>
      </dsp:txBody>
      <dsp:txXfrm>
        <a:off x="84709" y="3490145"/>
        <a:ext cx="5726512" cy="1439549"/>
      </dsp:txXfrm>
    </dsp:sp>
    <dsp:sp modelId="{3F21006D-8FD8-4B41-8BDC-AA0DF2A9405B}">
      <dsp:nvSpPr>
        <dsp:cNvPr id="0" name=""/>
        <dsp:cNvSpPr/>
      </dsp:nvSpPr>
      <dsp:spPr>
        <a:xfrm>
          <a:off x="0" y="4999661"/>
          <a:ext cx="6069896" cy="436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404FD-FEC7-42A8-B6CD-81D0460557A4}">
      <dsp:nvSpPr>
        <dsp:cNvPr id="0" name=""/>
        <dsp:cNvSpPr/>
      </dsp:nvSpPr>
      <dsp:spPr>
        <a:xfrm>
          <a:off x="13195" y="5009476"/>
          <a:ext cx="24015" cy="23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0A0FB-DAEC-4F00-9B5A-B48BA87B5236}">
      <dsp:nvSpPr>
        <dsp:cNvPr id="0" name=""/>
        <dsp:cNvSpPr/>
      </dsp:nvSpPr>
      <dsp:spPr>
        <a:xfrm>
          <a:off x="50407" y="4999661"/>
          <a:ext cx="5726512" cy="143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52" tIns="152352" rIns="152352" bIns="152352" numCol="1" spcCol="1270" anchor="ctr" anchorCtr="0">
          <a:noAutofit/>
        </a:bodyPr>
        <a:lstStyle/>
        <a:p>
          <a:pPr marL="0" lvl="0" indent="0" algn="l" defTabSz="622300">
            <a:lnSpc>
              <a:spcPct val="100000"/>
            </a:lnSpc>
            <a:spcBef>
              <a:spcPct val="0"/>
            </a:spcBef>
            <a:spcAft>
              <a:spcPct val="35000"/>
            </a:spcAft>
            <a:buNone/>
          </a:pPr>
          <a:r>
            <a:rPr lang="en-US" sz="1400" b="1" kern="1200" dirty="0"/>
            <a:t>Scaffolding. </a:t>
          </a:r>
          <a:r>
            <a:rPr lang="en-US" sz="1400" kern="1200" dirty="0"/>
            <a:t>Beginning students can practice higher levels of complexity with appropriate scaffolding. For example, when asking students to create a short story you might limit page length, number of characters, location etc.</a:t>
          </a:r>
        </a:p>
      </dsp:txBody>
      <dsp:txXfrm>
        <a:off x="50407" y="4999661"/>
        <a:ext cx="5726512" cy="14395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6785E-3DC6-4568-A4A2-043222EE87BC}"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37C75-3740-476E-9DD9-24A5B56CCB65}" type="slidenum">
              <a:rPr lang="en-US" smtClean="0"/>
              <a:t>‹#›</a:t>
            </a:fld>
            <a:endParaRPr lang="en-US"/>
          </a:p>
        </p:txBody>
      </p:sp>
    </p:spTree>
    <p:extLst>
      <p:ext uri="{BB962C8B-B14F-4D97-AF65-F5344CB8AC3E}">
        <p14:creationId xmlns:p14="http://schemas.microsoft.com/office/powerpoint/2010/main" val="235675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8FFCD-4917-4CA1-A9BA-B048A765A659}" type="slidenum">
              <a:rPr lang="en-US" smtClean="0"/>
              <a:t>3</a:t>
            </a:fld>
            <a:endParaRPr lang="en-US" dirty="0"/>
          </a:p>
        </p:txBody>
      </p:sp>
    </p:spTree>
    <p:extLst>
      <p:ext uri="{BB962C8B-B14F-4D97-AF65-F5344CB8AC3E}">
        <p14:creationId xmlns:p14="http://schemas.microsoft.com/office/powerpoint/2010/main" val="37624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641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E9E6EC-1C48-4742-B71D-288CE27F3E4F}" type="slidenum">
              <a:rPr lang="en-US" smtClean="0"/>
              <a:t>9</a:t>
            </a:fld>
            <a:endParaRPr lang="en-US"/>
          </a:p>
        </p:txBody>
      </p:sp>
    </p:spTree>
    <p:extLst>
      <p:ext uri="{BB962C8B-B14F-4D97-AF65-F5344CB8AC3E}">
        <p14:creationId xmlns:p14="http://schemas.microsoft.com/office/powerpoint/2010/main" val="340298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683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2628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0108" y="6244985"/>
            <a:ext cx="2743200" cy="365125"/>
          </a:xfrm>
        </p:spPr>
        <p:txBody>
          <a:bodyPr/>
          <a:lstStyle/>
          <a:p>
            <a:fld id="{BE4B41FD-D06B-EA42-A3A7-3BA69B7CF81B}" type="datetimeFigureOut">
              <a:rPr lang="en-US" smtClean="0"/>
              <a:t>2/20/2026</a:t>
            </a:fld>
            <a:endParaRPr lang="en-US"/>
          </a:p>
        </p:txBody>
      </p:sp>
      <p:sp>
        <p:nvSpPr>
          <p:cNvPr id="5" name="Footer Placeholder 4"/>
          <p:cNvSpPr>
            <a:spLocks noGrp="1"/>
          </p:cNvSpPr>
          <p:nvPr>
            <p:ph type="ftr" sz="quarter" idx="11"/>
          </p:nvPr>
        </p:nvSpPr>
        <p:spPr>
          <a:xfrm>
            <a:off x="4038600" y="6244985"/>
            <a:ext cx="4114800" cy="365125"/>
          </a:xfrm>
        </p:spPr>
        <p:txBody>
          <a:bodyPr/>
          <a:lstStyle/>
          <a:p>
            <a:endParaRPr lang="en-US"/>
          </a:p>
        </p:txBody>
      </p:sp>
      <p:sp>
        <p:nvSpPr>
          <p:cNvPr id="6" name="Slide Number Placeholder 5"/>
          <p:cNvSpPr>
            <a:spLocks noGrp="1"/>
          </p:cNvSpPr>
          <p:nvPr>
            <p:ph type="sldNum" sz="quarter" idx="12"/>
          </p:nvPr>
        </p:nvSpPr>
        <p:spPr>
          <a:xfrm>
            <a:off x="9296400" y="6244985"/>
            <a:ext cx="2743200" cy="365125"/>
          </a:xfrm>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9088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B41FD-D06B-EA42-A3A7-3BA69B7CF81B}"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40676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7610" y="1652952"/>
            <a:ext cx="2628900" cy="4524010"/>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838202" y="1652956"/>
            <a:ext cx="8219831" cy="452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B41FD-D06B-EA42-A3A7-3BA69B7CF81B}"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9429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Content /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7218EE9-991F-8832-C51D-046681F6CAE0}"/>
              </a:ext>
            </a:extLst>
          </p:cNvPr>
          <p:cNvSpPr>
            <a:spLocks noGrp="1"/>
          </p:cNvSpPr>
          <p:nvPr>
            <p:ph type="pic" sz="quarter" idx="21"/>
          </p:nvPr>
        </p:nvSpPr>
        <p:spPr>
          <a:xfrm>
            <a:off x="6634163" y="691657"/>
            <a:ext cx="4948237" cy="5029200"/>
          </a:xfrm>
        </p:spPr>
        <p:txBody>
          <a:bodyPr lIns="0" tIns="0" rIns="0" bIns="0">
            <a:noAutofit/>
          </a:bodyPr>
          <a:lstStyle/>
          <a:p>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9638" y="1104900"/>
            <a:ext cx="5026362" cy="1097280"/>
          </a:xfrm>
        </p:spPr>
        <p:txBody>
          <a:bodyPr wrap="square" anchor="b" anchorCtr="0">
            <a:normAutofit/>
          </a:bodyPr>
          <a:lstStyle>
            <a:lvl1pPr>
              <a:defRPr sz="3600">
                <a:solidFill>
                  <a:schemeClr val="tx1"/>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SmartArt Placeholder 9">
            <a:extLst>
              <a:ext uri="{FF2B5EF4-FFF2-40B4-BE49-F238E27FC236}">
                <a16:creationId xmlns:a16="http://schemas.microsoft.com/office/drawing/2014/main" id="{DB984E5E-6770-0444-8FE9-88B0EDAF82DF}"/>
              </a:ext>
            </a:extLst>
          </p:cNvPr>
          <p:cNvSpPr>
            <a:spLocks noGrp="1"/>
          </p:cNvSpPr>
          <p:nvPr>
            <p:ph type="dgm" sz="quarter" idx="18" hasCustomPrompt="1"/>
          </p:nvPr>
        </p:nvSpPr>
        <p:spPr>
          <a:xfrm>
            <a:off x="6633498" y="650634"/>
            <a:ext cx="4948237" cy="45720"/>
          </a:xfrm>
          <a:solidFill>
            <a:srgbClr val="FFBB00"/>
          </a:solidFill>
        </p:spPr>
        <p:txBody>
          <a:bodyPr>
            <a:noAutofit/>
          </a:bodyPr>
          <a:lstStyle>
            <a:lvl1pPr>
              <a:defRPr sz="800">
                <a:ln>
                  <a:noFill/>
                </a:ln>
                <a:noFill/>
              </a:defRPr>
            </a:lvl1pPr>
          </a:lstStyle>
          <a:p>
            <a:r>
              <a:rPr lang="en-US"/>
              <a:t> </a:t>
            </a:r>
          </a:p>
        </p:txBody>
      </p:sp>
      <p:sp>
        <p:nvSpPr>
          <p:cNvPr id="7" name="Picture Placeholder 6">
            <a:extLst>
              <a:ext uri="{FF2B5EF4-FFF2-40B4-BE49-F238E27FC236}">
                <a16:creationId xmlns:a16="http://schemas.microsoft.com/office/drawing/2014/main" id="{3211BCF2-3CA4-1C33-F707-138AC48B7363}"/>
              </a:ext>
            </a:extLst>
          </p:cNvPr>
          <p:cNvSpPr>
            <a:spLocks noGrp="1"/>
          </p:cNvSpPr>
          <p:nvPr>
            <p:ph type="pic" sz="quarter" idx="19"/>
          </p:nvPr>
        </p:nvSpPr>
        <p:spPr>
          <a:xfrm>
            <a:off x="9144000" y="6289673"/>
            <a:ext cx="2882900" cy="457200"/>
          </a:xfrm>
        </p:spPr>
        <p:txBody>
          <a:bodyPr>
            <a:noAutofit/>
          </a:bodyPr>
          <a:lstStyle/>
          <a:p>
            <a:endParaRPr lang="en-US"/>
          </a:p>
        </p:txBody>
      </p:sp>
      <p:sp>
        <p:nvSpPr>
          <p:cNvPr id="11" name="Text Placeholder 10">
            <a:extLst>
              <a:ext uri="{FF2B5EF4-FFF2-40B4-BE49-F238E27FC236}">
                <a16:creationId xmlns:a16="http://schemas.microsoft.com/office/drawing/2014/main" id="{FBDC35B7-8B4B-4058-A733-140300A21A8F}"/>
              </a:ext>
            </a:extLst>
          </p:cNvPr>
          <p:cNvSpPr>
            <a:spLocks noGrp="1"/>
          </p:cNvSpPr>
          <p:nvPr>
            <p:ph type="body" sz="quarter" idx="20"/>
          </p:nvPr>
        </p:nvSpPr>
        <p:spPr>
          <a:xfrm>
            <a:off x="1066800" y="2212755"/>
            <a:ext cx="5029200" cy="350224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8790581"/>
      </p:ext>
    </p:extLst>
  </p:cSld>
  <p:clrMapOvr>
    <a:masterClrMapping/>
  </p:clrMapOvr>
  <p:extLst>
    <p:ext uri="{DCECCB84-F9BA-43D5-87BE-67443E8EF086}">
      <p15:sldGuideLst xmlns:p15="http://schemas.microsoft.com/office/powerpoint/2012/main">
        <p15:guide id="1"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1">
  <p:cSld name="Title Only 1 1">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sldNum" idx="12"/>
          </p:nvPr>
        </p:nvSpPr>
        <p:spPr>
          <a:xfrm>
            <a:off x="8816503" y="6356360"/>
            <a:ext cx="2844800" cy="365200"/>
          </a:xfrm>
          <a:prstGeom prst="rect">
            <a:avLst/>
          </a:prstGeom>
          <a:noFill/>
          <a:ln>
            <a:noFill/>
          </a:ln>
        </p:spPr>
        <p:txBody>
          <a:bodyPr spcFirstLastPara="1" wrap="square" lIns="67225" tIns="33600" rIns="67225" bIns="33600" anchor="t" anchorCtr="0">
            <a:noAutofit/>
          </a:bodyPr>
          <a:lstStyle>
            <a:lvl1pPr marL="0" marR="0" lvl="0" indent="0" algn="l" rtl="0">
              <a:lnSpc>
                <a:spcPct val="100000"/>
              </a:lnSpc>
              <a:spcBef>
                <a:spcPts val="0"/>
              </a:spcBef>
              <a:spcAft>
                <a:spcPts val="0"/>
              </a:spcAft>
              <a:buSzPts val="1435"/>
              <a:buNone/>
              <a:defRPr sz="1913" b="0" i="0" u="none" strike="noStrike" cap="none">
                <a:solidFill>
                  <a:srgbClr val="3F3F3F"/>
                </a:solidFill>
                <a:latin typeface="American Typewriter" panose="02090604020004020304" pitchFamily="18" charset="77"/>
                <a:ea typeface="American Typewriter" panose="02090604020004020304" pitchFamily="18" charset="77"/>
                <a:cs typeface="Arial"/>
                <a:sym typeface="Arial"/>
              </a:defRPr>
            </a:lvl1pPr>
            <a:lvl2pPr marL="0" marR="0" lvl="1" indent="0" algn="l" rtl="0">
              <a:lnSpc>
                <a:spcPct val="100000"/>
              </a:lnSpc>
              <a:spcBef>
                <a:spcPts val="0"/>
              </a:spcBef>
              <a:spcAft>
                <a:spcPts val="0"/>
              </a:spcAft>
              <a:buSzPts val="1435"/>
              <a:buNone/>
              <a:defRPr sz="1913" b="0" i="0" u="none" strike="noStrike" cap="none">
                <a:solidFill>
                  <a:srgbClr val="3F3F3F"/>
                </a:solidFill>
                <a:latin typeface="Arial"/>
                <a:ea typeface="Arial"/>
                <a:cs typeface="Arial"/>
                <a:sym typeface="Arial"/>
              </a:defRPr>
            </a:lvl2pPr>
            <a:lvl3pPr marL="0" marR="0" lvl="2" indent="0" algn="l" rtl="0">
              <a:lnSpc>
                <a:spcPct val="100000"/>
              </a:lnSpc>
              <a:spcBef>
                <a:spcPts val="0"/>
              </a:spcBef>
              <a:spcAft>
                <a:spcPts val="0"/>
              </a:spcAft>
              <a:buSzPts val="1435"/>
              <a:buNone/>
              <a:defRPr sz="1913" b="0" i="0" u="none" strike="noStrike" cap="none">
                <a:solidFill>
                  <a:srgbClr val="3F3F3F"/>
                </a:solidFill>
                <a:latin typeface="Arial"/>
                <a:ea typeface="Arial"/>
                <a:cs typeface="Arial"/>
                <a:sym typeface="Arial"/>
              </a:defRPr>
            </a:lvl3pPr>
            <a:lvl4pPr marL="0" marR="0" lvl="3" indent="0" algn="l" rtl="0">
              <a:lnSpc>
                <a:spcPct val="100000"/>
              </a:lnSpc>
              <a:spcBef>
                <a:spcPts val="0"/>
              </a:spcBef>
              <a:spcAft>
                <a:spcPts val="0"/>
              </a:spcAft>
              <a:buSzPts val="1435"/>
              <a:buNone/>
              <a:defRPr sz="1913" b="0" i="0" u="none" strike="noStrike" cap="none">
                <a:solidFill>
                  <a:srgbClr val="3F3F3F"/>
                </a:solidFill>
                <a:latin typeface="Arial"/>
                <a:ea typeface="Arial"/>
                <a:cs typeface="Arial"/>
                <a:sym typeface="Arial"/>
              </a:defRPr>
            </a:lvl4pPr>
            <a:lvl5pPr marL="0" marR="0" lvl="4" indent="0" algn="l" rtl="0">
              <a:lnSpc>
                <a:spcPct val="100000"/>
              </a:lnSpc>
              <a:spcBef>
                <a:spcPts val="0"/>
              </a:spcBef>
              <a:spcAft>
                <a:spcPts val="0"/>
              </a:spcAft>
              <a:buSzPts val="1435"/>
              <a:buNone/>
              <a:defRPr sz="1913" b="0" i="0" u="none" strike="noStrike" cap="none">
                <a:solidFill>
                  <a:srgbClr val="3F3F3F"/>
                </a:solidFill>
                <a:latin typeface="Arial"/>
                <a:ea typeface="Arial"/>
                <a:cs typeface="Arial"/>
                <a:sym typeface="Arial"/>
              </a:defRPr>
            </a:lvl5pPr>
            <a:lvl6pPr marL="0" marR="0" lvl="5" indent="0" algn="l" rtl="0">
              <a:lnSpc>
                <a:spcPct val="100000"/>
              </a:lnSpc>
              <a:spcBef>
                <a:spcPts val="0"/>
              </a:spcBef>
              <a:spcAft>
                <a:spcPts val="0"/>
              </a:spcAft>
              <a:buSzPts val="1435"/>
              <a:buNone/>
              <a:defRPr sz="1913" b="0" i="0" u="none" strike="noStrike" cap="none">
                <a:solidFill>
                  <a:srgbClr val="3F3F3F"/>
                </a:solidFill>
                <a:latin typeface="Arial"/>
                <a:ea typeface="Arial"/>
                <a:cs typeface="Arial"/>
                <a:sym typeface="Arial"/>
              </a:defRPr>
            </a:lvl6pPr>
            <a:lvl7pPr marL="0" marR="0" lvl="6" indent="0" algn="l" rtl="0">
              <a:lnSpc>
                <a:spcPct val="100000"/>
              </a:lnSpc>
              <a:spcBef>
                <a:spcPts val="0"/>
              </a:spcBef>
              <a:spcAft>
                <a:spcPts val="0"/>
              </a:spcAft>
              <a:buSzPts val="1435"/>
              <a:buNone/>
              <a:defRPr sz="1913" b="0" i="0" u="none" strike="noStrike" cap="none">
                <a:solidFill>
                  <a:srgbClr val="3F3F3F"/>
                </a:solidFill>
                <a:latin typeface="Arial"/>
                <a:ea typeface="Arial"/>
                <a:cs typeface="Arial"/>
                <a:sym typeface="Arial"/>
              </a:defRPr>
            </a:lvl7pPr>
            <a:lvl8pPr marL="0" marR="0" lvl="7" indent="0" algn="l" rtl="0">
              <a:lnSpc>
                <a:spcPct val="100000"/>
              </a:lnSpc>
              <a:spcBef>
                <a:spcPts val="0"/>
              </a:spcBef>
              <a:spcAft>
                <a:spcPts val="0"/>
              </a:spcAft>
              <a:buSzPts val="1435"/>
              <a:buNone/>
              <a:defRPr sz="1913" b="0" i="0" u="none" strike="noStrike" cap="none">
                <a:solidFill>
                  <a:srgbClr val="3F3F3F"/>
                </a:solidFill>
                <a:latin typeface="Arial"/>
                <a:ea typeface="Arial"/>
                <a:cs typeface="Arial"/>
                <a:sym typeface="Arial"/>
              </a:defRPr>
            </a:lvl8pPr>
            <a:lvl9pPr marL="0" marR="0" lvl="8" indent="0" algn="l" rtl="0">
              <a:lnSpc>
                <a:spcPct val="100000"/>
              </a:lnSpc>
              <a:spcBef>
                <a:spcPts val="0"/>
              </a:spcBef>
              <a:spcAft>
                <a:spcPts val="0"/>
              </a:spcAft>
              <a:buSzPts val="1435"/>
              <a:buNone/>
              <a:defRPr sz="1913" b="0" i="0" u="none" strike="noStrike" cap="none">
                <a:solidFill>
                  <a:srgbClr val="3F3F3F"/>
                </a:solidFill>
                <a:latin typeface="Arial"/>
                <a:ea typeface="Arial"/>
                <a:cs typeface="Arial"/>
                <a:sym typeface="Arial"/>
              </a:defRPr>
            </a:lvl9pPr>
          </a:lstStyle>
          <a:p>
            <a:fld id="{00000000-1234-1234-1234-123412341234}" type="slidenum">
              <a:rPr lang="en" smtClean="0"/>
              <a:pPr/>
              <a:t>‹#›</a:t>
            </a:fld>
            <a:endParaRPr lang="en" dirty="0"/>
          </a:p>
        </p:txBody>
      </p:sp>
      <p:sp>
        <p:nvSpPr>
          <p:cNvPr id="83" name="Google Shape;83;p13"/>
          <p:cNvSpPr txBox="1">
            <a:spLocks noGrp="1"/>
          </p:cNvSpPr>
          <p:nvPr>
            <p:ph type="ftr" idx="11"/>
          </p:nvPr>
        </p:nvSpPr>
        <p:spPr>
          <a:xfrm>
            <a:off x="530699" y="6356360"/>
            <a:ext cx="3271600" cy="365200"/>
          </a:xfrm>
          <a:prstGeom prst="rect">
            <a:avLst/>
          </a:prstGeom>
          <a:noFill/>
          <a:ln>
            <a:noFill/>
          </a:ln>
        </p:spPr>
        <p:txBody>
          <a:bodyPr spcFirstLastPara="1" wrap="square" lIns="67225" tIns="33600" rIns="67225" bIns="33600" anchor="t" anchorCtr="0">
            <a:noAutofit/>
          </a:bodyPr>
          <a:lstStyle>
            <a:lvl1pPr marR="0" lvl="0"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American Typewriter" panose="02090604020004020304" pitchFamily="18" charset="77"/>
                <a:ea typeface="American Typewriter" panose="02090604020004020304" pitchFamily="18" charset="77"/>
                <a:cs typeface="Arial"/>
                <a:sym typeface="Arial"/>
              </a:defRPr>
            </a:lvl1pPr>
            <a:lvl2pPr marR="0" lvl="1"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913" b="0" i="0" u="none" strike="noStrike" cap="none">
                <a:solidFill>
                  <a:schemeClr val="dk1"/>
                </a:solidFill>
                <a:latin typeface="Quattrocento Sans"/>
                <a:ea typeface="Quattrocento Sans"/>
                <a:cs typeface="Quattrocento Sans"/>
                <a:sym typeface="Quattrocento Sans"/>
              </a:defRPr>
            </a:lvl9pPr>
          </a:lstStyle>
          <a:p>
            <a:endParaRPr lang="en-US" dirty="0"/>
          </a:p>
        </p:txBody>
      </p:sp>
      <p:sp>
        <p:nvSpPr>
          <p:cNvPr id="84" name="Google Shape;84;p13"/>
          <p:cNvSpPr txBox="1">
            <a:spLocks noGrp="1"/>
          </p:cNvSpPr>
          <p:nvPr>
            <p:ph type="title"/>
          </p:nvPr>
        </p:nvSpPr>
        <p:spPr>
          <a:xfrm>
            <a:off x="530239" y="274647"/>
            <a:ext cx="11131200" cy="1095200"/>
          </a:xfrm>
          <a:prstGeom prst="rect">
            <a:avLst/>
          </a:prstGeom>
          <a:noFill/>
          <a:ln>
            <a:noFill/>
          </a:ln>
        </p:spPr>
        <p:txBody>
          <a:bodyPr spcFirstLastPara="1" wrap="square" lIns="67225" tIns="33600" rIns="67225" bIns="33600" anchor="t" anchorCtr="0">
            <a:noAutofit/>
          </a:bodyPr>
          <a:lstStyle>
            <a:lvl1pPr marR="0" lvl="0" algn="l" rtl="0">
              <a:lnSpc>
                <a:spcPct val="90000"/>
              </a:lnSpc>
              <a:spcBef>
                <a:spcPts val="0"/>
              </a:spcBef>
              <a:spcAft>
                <a:spcPts val="0"/>
              </a:spcAft>
              <a:buClr>
                <a:schemeClr val="accent4"/>
              </a:buClr>
              <a:buSzPts val="6400"/>
              <a:buFont typeface="Quattrocento Sans"/>
              <a:buNone/>
              <a:defRPr sz="7200" b="0" i="0" u="none" strike="noStrike" cap="none">
                <a:solidFill>
                  <a:schemeClr val="accent4"/>
                </a:solidFill>
                <a:latin typeface="American Typewriter" panose="02090604020004020304" pitchFamily="18" charset="77"/>
                <a:ea typeface="American Typewriter" panose="02090604020004020304" pitchFamily="18" charset="77"/>
                <a:cs typeface="Arial"/>
                <a:sym typeface="Arial"/>
              </a:defRPr>
            </a:lvl1pPr>
            <a:lvl2pPr lvl="1" algn="l" rtl="0">
              <a:lnSpc>
                <a:spcPct val="100000"/>
              </a:lnSpc>
              <a:spcBef>
                <a:spcPts val="0"/>
              </a:spcBef>
              <a:spcAft>
                <a:spcPts val="0"/>
              </a:spcAft>
              <a:buSzPts val="1100"/>
              <a:buNone/>
              <a:defRPr sz="1575"/>
            </a:lvl2pPr>
            <a:lvl3pPr lvl="2" algn="l" rtl="0">
              <a:lnSpc>
                <a:spcPct val="100000"/>
              </a:lnSpc>
              <a:spcBef>
                <a:spcPts val="0"/>
              </a:spcBef>
              <a:spcAft>
                <a:spcPts val="0"/>
              </a:spcAft>
              <a:buSzPts val="1100"/>
              <a:buNone/>
              <a:defRPr sz="1575"/>
            </a:lvl3pPr>
            <a:lvl4pPr lvl="3" algn="l" rtl="0">
              <a:lnSpc>
                <a:spcPct val="100000"/>
              </a:lnSpc>
              <a:spcBef>
                <a:spcPts val="0"/>
              </a:spcBef>
              <a:spcAft>
                <a:spcPts val="0"/>
              </a:spcAft>
              <a:buSzPts val="1100"/>
              <a:buNone/>
              <a:defRPr sz="1575"/>
            </a:lvl4pPr>
            <a:lvl5pPr lvl="4" algn="l" rtl="0">
              <a:lnSpc>
                <a:spcPct val="100000"/>
              </a:lnSpc>
              <a:spcBef>
                <a:spcPts val="0"/>
              </a:spcBef>
              <a:spcAft>
                <a:spcPts val="0"/>
              </a:spcAft>
              <a:buSzPts val="1100"/>
              <a:buNone/>
              <a:defRPr sz="1575"/>
            </a:lvl5pPr>
            <a:lvl6pPr lvl="5" algn="l" rtl="0">
              <a:lnSpc>
                <a:spcPct val="100000"/>
              </a:lnSpc>
              <a:spcBef>
                <a:spcPts val="0"/>
              </a:spcBef>
              <a:spcAft>
                <a:spcPts val="0"/>
              </a:spcAft>
              <a:buSzPts val="1100"/>
              <a:buNone/>
              <a:defRPr sz="1575"/>
            </a:lvl6pPr>
            <a:lvl7pPr lvl="6" algn="l" rtl="0">
              <a:lnSpc>
                <a:spcPct val="100000"/>
              </a:lnSpc>
              <a:spcBef>
                <a:spcPts val="0"/>
              </a:spcBef>
              <a:spcAft>
                <a:spcPts val="0"/>
              </a:spcAft>
              <a:buSzPts val="1100"/>
              <a:buNone/>
              <a:defRPr sz="1575"/>
            </a:lvl7pPr>
            <a:lvl8pPr lvl="7" algn="l" rtl="0">
              <a:lnSpc>
                <a:spcPct val="100000"/>
              </a:lnSpc>
              <a:spcBef>
                <a:spcPts val="0"/>
              </a:spcBef>
              <a:spcAft>
                <a:spcPts val="0"/>
              </a:spcAft>
              <a:buSzPts val="1100"/>
              <a:buNone/>
              <a:defRPr sz="1575"/>
            </a:lvl8pPr>
            <a:lvl9pPr lvl="8" algn="l" rtl="0">
              <a:lnSpc>
                <a:spcPct val="100000"/>
              </a:lnSpc>
              <a:spcBef>
                <a:spcPts val="0"/>
              </a:spcBef>
              <a:spcAft>
                <a:spcPts val="0"/>
              </a:spcAft>
              <a:buSzPts val="1100"/>
              <a:buNone/>
              <a:defRPr sz="1575"/>
            </a:lvl9pPr>
          </a:lstStyle>
          <a:p>
            <a:endParaRPr dirty="0"/>
          </a:p>
        </p:txBody>
      </p:sp>
    </p:spTree>
    <p:extLst>
      <p:ext uri="{BB962C8B-B14F-4D97-AF65-F5344CB8AC3E}">
        <p14:creationId xmlns:p14="http://schemas.microsoft.com/office/powerpoint/2010/main" val="197925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B41FD-D06B-EA42-A3A7-3BA69B7CF81B}"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1417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B41FD-D06B-EA42-A3A7-3BA69B7CF81B}"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84214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4B41FD-D06B-EA42-A3A7-3BA69B7CF81B}" type="datetimeFigureOut">
              <a:rPr lang="en-US" smtClean="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9803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252046"/>
            <a:ext cx="9796584" cy="1115890"/>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4B41FD-D06B-EA42-A3A7-3BA69B7CF81B}" type="datetimeFigureOut">
              <a:rPr lang="en-US" smtClean="0"/>
              <a:t>2/20/2026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01279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4B41FD-D06B-EA42-A3A7-3BA69B7CF81B}" type="datetimeFigureOut">
              <a:rPr lang="en-US" smtClean="0"/>
              <a:t>2/20/2026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2771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B41FD-D06B-EA42-A3A7-3BA69B7CF81B}" type="datetimeFigureOut">
              <a:rPr lang="en-US" smtClean="0"/>
              <a:t>2/20/2026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2974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65033"/>
            <a:ext cx="3932237" cy="973015"/>
          </a:xfrm>
        </p:spPr>
        <p:txBody>
          <a:bodyPr anchor="b">
            <a:normAutofit/>
          </a:bodyPr>
          <a:lstStyle>
            <a:lvl1pPr>
              <a:defRPr sz="2100">
                <a:solidFill>
                  <a:schemeClr val="tx1"/>
                </a:solidFill>
              </a:defRPr>
            </a:lvl1pPr>
          </a:lstStyle>
          <a:p>
            <a:r>
              <a:rPr lang="en-US"/>
              <a:t>Click to edit Master title style</a:t>
            </a:r>
          </a:p>
        </p:txBody>
      </p:sp>
      <p:sp>
        <p:nvSpPr>
          <p:cNvPr id="3" name="Content Placeholder 2"/>
          <p:cNvSpPr>
            <a:spLocks noGrp="1"/>
          </p:cNvSpPr>
          <p:nvPr>
            <p:ph idx="1"/>
          </p:nvPr>
        </p:nvSpPr>
        <p:spPr>
          <a:xfrm>
            <a:off x="5183188" y="1565033"/>
            <a:ext cx="6172200" cy="429602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637692"/>
            <a:ext cx="3932237" cy="32312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53991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65031"/>
            <a:ext cx="3932237" cy="803030"/>
          </a:xfrm>
        </p:spPr>
        <p:txBody>
          <a:bodyPr anchor="b">
            <a:noAutofit/>
          </a:bodyPr>
          <a:lstStyle>
            <a:lvl1pPr>
              <a:defRPr sz="2100">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5183188" y="1565031"/>
            <a:ext cx="6172200" cy="4296020"/>
          </a:xfrm>
          <a:no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491154"/>
            <a:ext cx="3932237" cy="337783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15173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48606"/>
            <a:ext cx="9603153"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4B41FD-D06B-EA42-A3A7-3BA69B7CF81B}" type="datetimeFigureOut">
              <a:rPr lang="en-US" smtClean="0"/>
              <a:t>2/20/2026</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977278-7687-3448-A6B0-227CFE0C97B6}" type="slidenum">
              <a:rPr lang="en-US" smtClean="0"/>
              <a:t>‹#›</a:t>
            </a:fld>
            <a:endParaRPr lang="en-US"/>
          </a:p>
        </p:txBody>
      </p:sp>
    </p:spTree>
    <p:extLst>
      <p:ext uri="{BB962C8B-B14F-4D97-AF65-F5344CB8AC3E}">
        <p14:creationId xmlns:p14="http://schemas.microsoft.com/office/powerpoint/2010/main" val="389695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000" kern="1200">
          <a:solidFill>
            <a:schemeClr val="tx1"/>
          </a:solidFill>
          <a:latin typeface="Proxima Nova" panose="02000506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suepress.columbusstate.edu/pil/vol20/iss1/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resources.depaul.edu/teaching-commons/teaching-guides/course-design/Pages/teaching-learning-frameworks.aspx" TargetMode="External"/><Relationship Id="rId3" Type="http://schemas.openxmlformats.org/officeDocument/2006/relationships/hyperlink" Target="https://www.towson.edu/assessmentoffice/" TargetMode="External"/><Relationship Id="rId7" Type="http://schemas.openxmlformats.org/officeDocument/2006/relationships/hyperlink" Target="https://www.montana.edu/provost/curriculum-development/course_development_resources.html" TargetMode="External"/><Relationship Id="rId2" Type="http://schemas.openxmlformats.org/officeDocument/2006/relationships/hyperlink" Target="https://www.towson.edu/provost/initiatives/faculty-center/" TargetMode="External"/><Relationship Id="rId1" Type="http://schemas.openxmlformats.org/officeDocument/2006/relationships/slideLayout" Target="../slideLayouts/slideLayout1.xml"/><Relationship Id="rId6" Type="http://schemas.openxmlformats.org/officeDocument/2006/relationships/hyperlink" Target="https://www.utc.edu/sites/default/files/2020-09/adsit-ford-ellls-2014.pdf" TargetMode="External"/><Relationship Id="rId5" Type="http://schemas.openxmlformats.org/officeDocument/2006/relationships/hyperlink" Target="https://resources.depaul.edu/teaching-commons/teaching-guides/course-design/Pages/course-objectives-learning-outcomes.aspx" TargetMode="External"/><Relationship Id="rId10" Type="http://schemas.openxmlformats.org/officeDocument/2006/relationships/hyperlink" Target="https://tu.sharepoint.com/sites/tuassessmentinfo/SitePages/AssessmentProcess.aspx" TargetMode="External"/><Relationship Id="rId4" Type="http://schemas.openxmlformats.org/officeDocument/2006/relationships/hyperlink" Target="https://teachonline.asu.edu/objectives-builder/#axzz2mvqFP6ft" TargetMode="External"/><Relationship Id="rId9" Type="http://schemas.openxmlformats.org/officeDocument/2006/relationships/hyperlink" Target="https://www.buffalo.edu/catt/teach/develop/design/learning-outcomes/blooms.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utc.edu/sites/default/files/2020-09/adsit-ford-ellls-2014.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ontana.edu/provost/assessment/" TargetMode="External"/><Relationship Id="rId2" Type="http://schemas.openxmlformats.org/officeDocument/2006/relationships/hyperlink" Target="https://www.cmu.edu/teaching/designteach/design/learningobjectives-samples/index.html" TargetMode="External"/><Relationship Id="rId1" Type="http://schemas.openxmlformats.org/officeDocument/2006/relationships/slideLayout" Target="../slideLayouts/slideLayout2.xml"/><Relationship Id="rId5" Type="http://schemas.openxmlformats.org/officeDocument/2006/relationships/hyperlink" Target="https://resources.depaul.edu/teaching-commons/teaching-guides/course-design/Pages/course-objectives-learning-outcomes.aspx" TargetMode="External"/><Relationship Id="rId4" Type="http://schemas.openxmlformats.org/officeDocument/2006/relationships/hyperlink" Target="https://teachonline.asu.edu/objectives-builder/#axzz2mvqFP6f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hyperlink" Target="https://www.buffalo.edu/catt/teach/develop/design/learning-outcomes/blooms.html" TargetMode="Externa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E5DC-F785-3C44-8D74-72C83B9903DC}"/>
              </a:ext>
            </a:extLst>
          </p:cNvPr>
          <p:cNvSpPr>
            <a:spLocks noGrp="1"/>
          </p:cNvSpPr>
          <p:nvPr>
            <p:ph type="ctrTitle"/>
          </p:nvPr>
        </p:nvSpPr>
        <p:spPr>
          <a:xfrm>
            <a:off x="914400" y="1122363"/>
            <a:ext cx="10363200" cy="1516334"/>
          </a:xfrm>
        </p:spPr>
        <p:txBody>
          <a:bodyPr>
            <a:normAutofit/>
          </a:bodyPr>
          <a:lstStyle/>
          <a:p>
            <a:r>
              <a:rPr lang="en-US" dirty="0"/>
              <a:t>Guidelines for Writing Effective</a:t>
            </a:r>
            <a:br>
              <a:rPr lang="en-US" dirty="0"/>
            </a:br>
            <a:r>
              <a:rPr lang="en-US" dirty="0"/>
              <a:t>Course Learning Outcomes</a:t>
            </a:r>
          </a:p>
        </p:txBody>
      </p:sp>
      <p:sp>
        <p:nvSpPr>
          <p:cNvPr id="3" name="Subtitle 2">
            <a:extLst>
              <a:ext uri="{FF2B5EF4-FFF2-40B4-BE49-F238E27FC236}">
                <a16:creationId xmlns:a16="http://schemas.microsoft.com/office/drawing/2014/main" id="{1103FB4D-68CC-6D49-9F8F-3A82CADE9490}"/>
              </a:ext>
            </a:extLst>
          </p:cNvPr>
          <p:cNvSpPr>
            <a:spLocks noGrp="1"/>
          </p:cNvSpPr>
          <p:nvPr>
            <p:ph type="subTitle" idx="1"/>
          </p:nvPr>
        </p:nvSpPr>
        <p:spPr>
          <a:xfrm>
            <a:off x="1524000" y="3053398"/>
            <a:ext cx="9144000" cy="1655762"/>
          </a:xfrm>
        </p:spPr>
        <p:txBody>
          <a:bodyPr>
            <a:normAutofit/>
          </a:bodyPr>
          <a:lstStyle/>
          <a:p>
            <a:r>
              <a:rPr lang="en-US" dirty="0"/>
              <a:t>Bri Lauka (Director of Assessment)</a:t>
            </a:r>
          </a:p>
          <a:p>
            <a:r>
              <a:rPr lang="en-US" i="1" dirty="0"/>
              <a:t>February 2026</a:t>
            </a:r>
          </a:p>
        </p:txBody>
      </p:sp>
    </p:spTree>
    <p:extLst>
      <p:ext uri="{BB962C8B-B14F-4D97-AF65-F5344CB8AC3E}">
        <p14:creationId xmlns:p14="http://schemas.microsoft.com/office/powerpoint/2010/main" val="16509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274206" y="417843"/>
            <a:ext cx="10518172" cy="9066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Tahoma"/>
              <a:buNone/>
            </a:pPr>
            <a:r>
              <a:rPr lang="en-US" sz="3200" b="1" dirty="0"/>
              <a:t>Things to avoid</a:t>
            </a:r>
            <a:endParaRPr b="1" dirty="0"/>
          </a:p>
        </p:txBody>
      </p:sp>
      <p:sp>
        <p:nvSpPr>
          <p:cNvPr id="147" name="Google Shape;147;p9"/>
          <p:cNvSpPr txBox="1">
            <a:spLocks noGrp="1"/>
          </p:cNvSpPr>
          <p:nvPr>
            <p:ph type="body" idx="1"/>
          </p:nvPr>
        </p:nvSpPr>
        <p:spPr>
          <a:xfrm>
            <a:off x="743211" y="1596897"/>
            <a:ext cx="11157052" cy="5261103"/>
          </a:xfrm>
          <a:prstGeom prst="rect">
            <a:avLst/>
          </a:prstGeom>
          <a:noFill/>
          <a:ln>
            <a:noFill/>
          </a:ln>
        </p:spPr>
        <p:txBody>
          <a:bodyPr spcFirstLastPara="1" wrap="square" lIns="91425" tIns="45700" rIns="91425" bIns="45700" anchor="t" anchorCtr="0">
            <a:noAutofit/>
          </a:bodyPr>
          <a:lstStyle/>
          <a:p>
            <a:pPr marL="228600" lvl="0" indent="-228650" algn="l" rtl="0">
              <a:lnSpc>
                <a:spcPct val="90000"/>
              </a:lnSpc>
              <a:spcBef>
                <a:spcPts val="0"/>
              </a:spcBef>
              <a:spcAft>
                <a:spcPts val="0"/>
              </a:spcAft>
              <a:buClr>
                <a:schemeClr val="dk2"/>
              </a:buClr>
              <a:buSzPct val="100000"/>
              <a:buChar char="•"/>
            </a:pPr>
            <a:r>
              <a:rPr lang="en-US" sz="1900" dirty="0"/>
              <a:t>Compound predicates and objects </a:t>
            </a:r>
          </a:p>
          <a:p>
            <a:pPr marL="685800" lvl="1" indent="-241350" algn="l" rtl="0">
              <a:lnSpc>
                <a:spcPct val="90000"/>
              </a:lnSpc>
              <a:spcBef>
                <a:spcPts val="500"/>
              </a:spcBef>
              <a:spcAft>
                <a:spcPts val="0"/>
              </a:spcAft>
              <a:buClr>
                <a:srgbClr val="1A1A1A"/>
              </a:buClr>
              <a:buSzPct val="100000"/>
              <a:buChar char="•"/>
            </a:pPr>
            <a:r>
              <a:rPr lang="en-US" sz="1900" dirty="0"/>
              <a:t>“Identify, consider, and critique perspectives, sources, and conclusions in the field of social science.”</a:t>
            </a:r>
          </a:p>
          <a:p>
            <a:pPr marL="228600" lvl="0" indent="-228650" algn="l" rtl="0">
              <a:lnSpc>
                <a:spcPct val="90000"/>
              </a:lnSpc>
              <a:spcBef>
                <a:spcPts val="1000"/>
              </a:spcBef>
              <a:spcAft>
                <a:spcPts val="0"/>
              </a:spcAft>
              <a:buClr>
                <a:schemeClr val="dk2"/>
              </a:buClr>
              <a:buSzPct val="100000"/>
              <a:buChar char="•"/>
            </a:pPr>
            <a:r>
              <a:rPr lang="en-US" sz="1900" dirty="0"/>
              <a:t>Ambiguous, passive, or difficult to measure verbs</a:t>
            </a:r>
          </a:p>
          <a:p>
            <a:pPr marL="685800" lvl="1" indent="-241350" algn="l" rtl="0">
              <a:lnSpc>
                <a:spcPct val="90000"/>
              </a:lnSpc>
              <a:spcBef>
                <a:spcPts val="500"/>
              </a:spcBef>
              <a:spcAft>
                <a:spcPts val="0"/>
              </a:spcAft>
              <a:buClr>
                <a:srgbClr val="1A1A1A"/>
              </a:buClr>
              <a:buSzPct val="100000"/>
              <a:buChar char="•"/>
            </a:pPr>
            <a:r>
              <a:rPr lang="en-US" sz="1900" dirty="0"/>
              <a:t>“Understand...” “Reflect on…” “Learn about….”</a:t>
            </a:r>
          </a:p>
          <a:p>
            <a:pPr marL="228600" lvl="0" indent="-228650" algn="l" rtl="0">
              <a:lnSpc>
                <a:spcPct val="90000"/>
              </a:lnSpc>
              <a:spcBef>
                <a:spcPts val="1000"/>
              </a:spcBef>
              <a:spcAft>
                <a:spcPts val="0"/>
              </a:spcAft>
              <a:buClr>
                <a:schemeClr val="dk2"/>
              </a:buClr>
              <a:buSzPct val="100000"/>
              <a:buChar char="•"/>
            </a:pPr>
            <a:r>
              <a:rPr lang="en-US" sz="1900" dirty="0"/>
              <a:t>Outcomes not related to learning, or distal outcomes</a:t>
            </a:r>
          </a:p>
          <a:p>
            <a:pPr marL="685800" lvl="1" indent="-241350" algn="l" rtl="0">
              <a:lnSpc>
                <a:spcPct val="90000"/>
              </a:lnSpc>
              <a:spcBef>
                <a:spcPts val="500"/>
              </a:spcBef>
              <a:spcAft>
                <a:spcPts val="0"/>
              </a:spcAft>
              <a:buClr>
                <a:srgbClr val="1A1A1A"/>
              </a:buClr>
              <a:buSzPct val="100000"/>
              <a:buChar char="•"/>
            </a:pPr>
            <a:r>
              <a:rPr lang="en-US" sz="1900" dirty="0"/>
              <a:t>“Students will gain employment in a relevant field.”</a:t>
            </a:r>
          </a:p>
          <a:p>
            <a:pPr marL="228600" lvl="0" indent="-228650" algn="l" rtl="0">
              <a:lnSpc>
                <a:spcPct val="90000"/>
              </a:lnSpc>
              <a:spcBef>
                <a:spcPts val="1000"/>
              </a:spcBef>
              <a:spcAft>
                <a:spcPts val="0"/>
              </a:spcAft>
              <a:buClr>
                <a:schemeClr val="dk2"/>
              </a:buClr>
              <a:buSzPct val="100000"/>
              <a:buChar char="•"/>
            </a:pPr>
            <a:r>
              <a:rPr lang="en-US" sz="1900" dirty="0"/>
              <a:t>Outcomes that require complex measures</a:t>
            </a:r>
          </a:p>
          <a:p>
            <a:pPr marL="571500" lvl="1" indent="-228650">
              <a:spcBef>
                <a:spcPts val="1000"/>
              </a:spcBef>
              <a:buClr>
                <a:schemeClr val="dk2"/>
              </a:buClr>
              <a:buSzPct val="100000"/>
            </a:pPr>
            <a:r>
              <a:rPr lang="en-US" sz="1900" dirty="0"/>
              <a:t>“Increase awareness of…” “Improve understanding of...”</a:t>
            </a:r>
          </a:p>
          <a:p>
            <a:pPr marL="228600" indent="-228650">
              <a:spcBef>
                <a:spcPts val="1000"/>
              </a:spcBef>
              <a:buClr>
                <a:schemeClr val="dk2"/>
              </a:buClr>
              <a:buSzPct val="100000"/>
            </a:pPr>
            <a:r>
              <a:rPr lang="en-US" sz="1900" dirty="0"/>
              <a:t>Writing outcomes primarily for non-student audiences (i.e., esoteric or academic)</a:t>
            </a:r>
          </a:p>
          <a:p>
            <a:pPr marL="571500" lvl="1" indent="-228650">
              <a:spcBef>
                <a:spcPts val="1000"/>
              </a:spcBef>
              <a:buClr>
                <a:schemeClr val="dk2"/>
              </a:buClr>
              <a:buSzPct val="100000"/>
            </a:pPr>
            <a:r>
              <a:rPr lang="en-US" sz="1900" dirty="0"/>
              <a:t>“D</a:t>
            </a:r>
            <a:r>
              <a:rPr lang="en-US" altLang="en-US" sz="1900" dirty="0"/>
              <a:t>emonstrate critical perspective on the social, political, and philosophical significance of hip-hop as an expression of US national identity in light of its provenance as a historically African-American art form.”</a:t>
            </a:r>
          </a:p>
          <a:p>
            <a:pPr marL="571500" lvl="1" indent="-228650">
              <a:spcBef>
                <a:spcPts val="1000"/>
              </a:spcBef>
              <a:buClr>
                <a:schemeClr val="dk2"/>
              </a:buClr>
              <a:buSzPct val="100000"/>
            </a:pPr>
            <a:endParaRPr sz="1900" dirty="0"/>
          </a:p>
          <a:p>
            <a:pPr marL="444450" lvl="1" indent="0" algn="l" rtl="0">
              <a:lnSpc>
                <a:spcPct val="90000"/>
              </a:lnSpc>
              <a:spcBef>
                <a:spcPts val="500"/>
              </a:spcBef>
              <a:spcAft>
                <a:spcPts val="0"/>
              </a:spcAft>
              <a:buClr>
                <a:srgbClr val="1A1A1A"/>
              </a:buClr>
              <a:buSzPct val="100000"/>
              <a:buNone/>
            </a:pPr>
            <a:endParaRPr lang="en-US" sz="1900" dirty="0"/>
          </a:p>
        </p:txBody>
      </p:sp>
    </p:spTree>
    <p:extLst>
      <p:ext uri="{BB962C8B-B14F-4D97-AF65-F5344CB8AC3E}">
        <p14:creationId xmlns:p14="http://schemas.microsoft.com/office/powerpoint/2010/main" val="363028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065B-A6E1-390D-62FA-B4887C47086B}"/>
              </a:ext>
            </a:extLst>
          </p:cNvPr>
          <p:cNvSpPr>
            <a:spLocks noGrp="1"/>
          </p:cNvSpPr>
          <p:nvPr>
            <p:ph type="title"/>
          </p:nvPr>
        </p:nvSpPr>
        <p:spPr>
          <a:xfrm>
            <a:off x="294765" y="0"/>
            <a:ext cx="9603153" cy="1325563"/>
          </a:xfrm>
        </p:spPr>
        <p:txBody>
          <a:bodyPr/>
          <a:lstStyle/>
          <a:p>
            <a:r>
              <a:rPr lang="en-US" b="1" dirty="0"/>
              <a:t>Revising CLOs</a:t>
            </a:r>
          </a:p>
        </p:txBody>
      </p:sp>
      <p:sp>
        <p:nvSpPr>
          <p:cNvPr id="3" name="Content Placeholder 2">
            <a:extLst>
              <a:ext uri="{FF2B5EF4-FFF2-40B4-BE49-F238E27FC236}">
                <a16:creationId xmlns:a16="http://schemas.microsoft.com/office/drawing/2014/main" id="{C780538F-0EB9-A45D-67CE-71C91A99A637}"/>
              </a:ext>
            </a:extLst>
          </p:cNvPr>
          <p:cNvSpPr>
            <a:spLocks noGrp="1"/>
          </p:cNvSpPr>
          <p:nvPr>
            <p:ph idx="1"/>
          </p:nvPr>
        </p:nvSpPr>
        <p:spPr>
          <a:xfrm>
            <a:off x="284018" y="1825625"/>
            <a:ext cx="4426527" cy="4351338"/>
          </a:xfrm>
        </p:spPr>
        <p:txBody>
          <a:bodyPr/>
          <a:lstStyle/>
          <a:p>
            <a:r>
              <a:rPr lang="en-US" dirty="0"/>
              <a:t>Understand the myriad forces that shape cognitive development (biology, experience, environment), and </a:t>
            </a:r>
            <a:r>
              <a:rPr lang="en-US" i="1" dirty="0"/>
              <a:t>how</a:t>
            </a:r>
            <a:r>
              <a:rPr lang="en-US" dirty="0"/>
              <a:t> they impact cognitive function (e.g., improvement vs decline).</a:t>
            </a:r>
          </a:p>
          <a:p>
            <a:endParaRPr lang="en-US" dirty="0"/>
          </a:p>
          <a:p>
            <a:r>
              <a:rPr lang="en-US" dirty="0"/>
              <a:t>Demonstrate critical perspective on the social, political, and philosophical significance of hip-hop as an expression of US national identity in light of its provenance as a historically African-American art form.</a:t>
            </a:r>
          </a:p>
          <a:p>
            <a:endParaRPr lang="en-US" dirty="0"/>
          </a:p>
          <a:p>
            <a:endParaRPr lang="en-US" dirty="0"/>
          </a:p>
        </p:txBody>
      </p:sp>
      <p:sp>
        <p:nvSpPr>
          <p:cNvPr id="6" name="TextBox 5">
            <a:extLst>
              <a:ext uri="{FF2B5EF4-FFF2-40B4-BE49-F238E27FC236}">
                <a16:creationId xmlns:a16="http://schemas.microsoft.com/office/drawing/2014/main" id="{CB76BDA7-F03A-D264-9A4F-202C08EF1887}"/>
              </a:ext>
            </a:extLst>
          </p:cNvPr>
          <p:cNvSpPr txBox="1"/>
          <p:nvPr/>
        </p:nvSpPr>
        <p:spPr>
          <a:xfrm>
            <a:off x="4710545" y="2776415"/>
            <a:ext cx="3472873" cy="2062552"/>
          </a:xfrm>
          <a:prstGeom prst="rect">
            <a:avLst/>
          </a:prstGeom>
          <a:noFill/>
        </p:spPr>
        <p:txBody>
          <a:bodyPr wrap="square">
            <a:spAutoFit/>
          </a:bodyPr>
          <a:lstStyle/>
          <a:p>
            <a:pPr lvl="0" algn="l" rtl="0">
              <a:lnSpc>
                <a:spcPct val="120000"/>
              </a:lnSpc>
              <a:spcBef>
                <a:spcPts val="0"/>
              </a:spcBef>
              <a:spcAft>
                <a:spcPts val="0"/>
              </a:spcAft>
              <a:buClr>
                <a:schemeClr val="accent4"/>
              </a:buClr>
              <a:buSzPts val="2400"/>
            </a:pPr>
            <a:r>
              <a:rPr lang="en-US" sz="1800" b="1" dirty="0">
                <a:latin typeface="Proxima Nova" panose="02000506030000020004" pitchFamily="2" charset="0"/>
                <a:ea typeface="Calibri"/>
                <a:cs typeface="Calibri"/>
                <a:sym typeface="Calibri"/>
              </a:rPr>
              <a:t>Is it…</a:t>
            </a:r>
          </a:p>
          <a:p>
            <a:pPr marL="285750" lvl="0" indent="-285750" algn="l" rtl="0">
              <a:lnSpc>
                <a:spcPct val="120000"/>
              </a:lnSpc>
              <a:spcBef>
                <a:spcPts val="0"/>
              </a:spcBef>
              <a:spcAft>
                <a:spcPts val="0"/>
              </a:spcAft>
              <a:buClr>
                <a:schemeClr val="accent4"/>
              </a:buClr>
              <a:buSzPts val="2400"/>
              <a:buFont typeface="Wingdings" panose="05000000000000000000" pitchFamily="2" charset="2"/>
              <a:buChar char="ü"/>
            </a:pPr>
            <a:r>
              <a:rPr lang="en-US" sz="1800" dirty="0">
                <a:latin typeface="Proxima Nova" panose="02000506030000020004" pitchFamily="2" charset="0"/>
                <a:ea typeface="Calibri"/>
                <a:cs typeface="Calibri"/>
                <a:sym typeface="Calibri"/>
              </a:rPr>
              <a:t>Specific &amp; Student-Focused?</a:t>
            </a:r>
          </a:p>
          <a:p>
            <a:pPr marL="285750" lvl="0" indent="-285750" algn="l" rtl="0">
              <a:lnSpc>
                <a:spcPct val="120000"/>
              </a:lnSpc>
              <a:spcBef>
                <a:spcPts val="0"/>
              </a:spcBef>
              <a:spcAft>
                <a:spcPts val="0"/>
              </a:spcAft>
              <a:buClr>
                <a:schemeClr val="accent4"/>
              </a:buClr>
              <a:buSzPts val="2400"/>
              <a:buFont typeface="Wingdings" panose="05000000000000000000" pitchFamily="2" charset="2"/>
              <a:buChar char="ü"/>
            </a:pPr>
            <a:r>
              <a:rPr lang="en-US" sz="1800" dirty="0">
                <a:latin typeface="Proxima Nova" panose="02000506030000020004" pitchFamily="2" charset="0"/>
                <a:ea typeface="Calibri"/>
                <a:cs typeface="Calibri"/>
                <a:sym typeface="Calibri"/>
              </a:rPr>
              <a:t>Measurable?</a:t>
            </a:r>
            <a:endParaRPr lang="en-US" dirty="0">
              <a:latin typeface="Proxima Nova" panose="02000506030000020004" pitchFamily="2" charset="0"/>
            </a:endParaRPr>
          </a:p>
          <a:p>
            <a:pPr marL="285750" lvl="0" indent="-285750" algn="l" rtl="0">
              <a:lnSpc>
                <a:spcPct val="120000"/>
              </a:lnSpc>
              <a:spcBef>
                <a:spcPts val="0"/>
              </a:spcBef>
              <a:spcAft>
                <a:spcPts val="0"/>
              </a:spcAft>
              <a:buClr>
                <a:schemeClr val="accent4"/>
              </a:buClr>
              <a:buSzPts val="2400"/>
              <a:buFont typeface="Wingdings" panose="05000000000000000000" pitchFamily="2" charset="2"/>
              <a:buChar char="ü"/>
            </a:pPr>
            <a:r>
              <a:rPr lang="en-US" sz="1800" dirty="0">
                <a:latin typeface="Proxima Nova" panose="02000506030000020004" pitchFamily="2" charset="0"/>
                <a:ea typeface="Calibri"/>
                <a:cs typeface="Calibri"/>
                <a:sym typeface="Calibri"/>
              </a:rPr>
              <a:t>Attainable?</a:t>
            </a:r>
            <a:endParaRPr lang="en-US" dirty="0">
              <a:latin typeface="Proxima Nova" panose="02000506030000020004" pitchFamily="2" charset="0"/>
            </a:endParaRPr>
          </a:p>
          <a:p>
            <a:pPr marL="285750" indent="-285750">
              <a:lnSpc>
                <a:spcPct val="120000"/>
              </a:lnSpc>
              <a:spcBef>
                <a:spcPts val="0"/>
              </a:spcBef>
              <a:buClr>
                <a:schemeClr val="accent4"/>
              </a:buClr>
              <a:buSzPts val="2400"/>
              <a:buFont typeface="Wingdings" panose="05000000000000000000" pitchFamily="2" charset="2"/>
              <a:buChar char="ü"/>
            </a:pPr>
            <a:r>
              <a:rPr lang="en-US" sz="1800" dirty="0">
                <a:latin typeface="Proxima Nova" panose="02000506030000020004" pitchFamily="2" charset="0"/>
                <a:ea typeface="Calibri"/>
                <a:cs typeface="Calibri"/>
                <a:sym typeface="Calibri"/>
              </a:rPr>
              <a:t>Relevant?</a:t>
            </a:r>
          </a:p>
          <a:p>
            <a:pPr marL="285750" indent="-285750">
              <a:lnSpc>
                <a:spcPct val="120000"/>
              </a:lnSpc>
              <a:spcBef>
                <a:spcPts val="0"/>
              </a:spcBef>
              <a:buClr>
                <a:schemeClr val="accent4"/>
              </a:buClr>
              <a:buSzPts val="2400"/>
              <a:buFont typeface="Wingdings" panose="05000000000000000000" pitchFamily="2" charset="2"/>
              <a:buChar char="ü"/>
            </a:pPr>
            <a:r>
              <a:rPr lang="en-US" sz="1800" dirty="0">
                <a:latin typeface="Proxima Nova" panose="02000506030000020004" pitchFamily="2" charset="0"/>
                <a:ea typeface="Calibri"/>
                <a:cs typeface="Calibri"/>
                <a:sym typeface="Calibri"/>
              </a:rPr>
              <a:t>Transparent</a:t>
            </a:r>
            <a:r>
              <a:rPr lang="en-US" dirty="0">
                <a:latin typeface="Proxima Nova" panose="02000506030000020004" pitchFamily="2" charset="0"/>
                <a:ea typeface="Calibri"/>
                <a:cs typeface="Calibri"/>
                <a:sym typeface="Calibri"/>
              </a:rPr>
              <a:t>?</a:t>
            </a:r>
            <a:endParaRPr lang="en-US" sz="400" dirty="0">
              <a:latin typeface="Proxima Nova" panose="02000506030000020004" pitchFamily="2" charset="0"/>
            </a:endParaRPr>
          </a:p>
        </p:txBody>
      </p:sp>
      <p:sp>
        <p:nvSpPr>
          <p:cNvPr id="4" name="Content Placeholder 2">
            <a:extLst>
              <a:ext uri="{FF2B5EF4-FFF2-40B4-BE49-F238E27FC236}">
                <a16:creationId xmlns:a16="http://schemas.microsoft.com/office/drawing/2014/main" id="{EDC88491-268D-9A6E-A53E-2FE12BA9C888}"/>
              </a:ext>
            </a:extLst>
          </p:cNvPr>
          <p:cNvSpPr txBox="1">
            <a:spLocks/>
          </p:cNvSpPr>
          <p:nvPr/>
        </p:nvSpPr>
        <p:spPr>
          <a:xfrm>
            <a:off x="7758545" y="1825625"/>
            <a:ext cx="4278746"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Articulate how myriad forces shape cognitive development and impact cognitive function.</a:t>
            </a:r>
          </a:p>
          <a:p>
            <a:endParaRPr lang="en-US" dirty="0"/>
          </a:p>
          <a:p>
            <a:endParaRPr lang="en-US" dirty="0"/>
          </a:p>
          <a:p>
            <a:endParaRPr lang="en-US" dirty="0"/>
          </a:p>
          <a:p>
            <a:endParaRPr lang="en-US" dirty="0"/>
          </a:p>
          <a:p>
            <a:r>
              <a:rPr lang="en-US" dirty="0"/>
              <a:t>Explain the social and political significance of hip-hop as an expression of US national identity and a historically African-American art form.</a:t>
            </a:r>
          </a:p>
        </p:txBody>
      </p:sp>
      <p:sp>
        <p:nvSpPr>
          <p:cNvPr id="7" name="Arrow: Right 6">
            <a:extLst>
              <a:ext uri="{FF2B5EF4-FFF2-40B4-BE49-F238E27FC236}">
                <a16:creationId xmlns:a16="http://schemas.microsoft.com/office/drawing/2014/main" id="{FB318C25-B4CD-50E5-9A95-BCA0B9B3251E}"/>
              </a:ext>
              <a:ext uri="{C183D7F6-B498-43B3-948B-1728B52AA6E4}">
                <adec:decorative xmlns:adec="http://schemas.microsoft.com/office/drawing/2017/decorative" val="1"/>
              </a:ext>
            </a:extLst>
          </p:cNvPr>
          <p:cNvSpPr/>
          <p:nvPr/>
        </p:nvSpPr>
        <p:spPr>
          <a:xfrm>
            <a:off x="4331855" y="2068945"/>
            <a:ext cx="3426690" cy="5357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A12364B-D791-E321-991F-8318F72D2A2E}"/>
              </a:ext>
              <a:ext uri="{C183D7F6-B498-43B3-948B-1728B52AA6E4}">
                <adec:decorative xmlns:adec="http://schemas.microsoft.com/office/drawing/2017/decorative" val="1"/>
              </a:ext>
            </a:extLst>
          </p:cNvPr>
          <p:cNvSpPr/>
          <p:nvPr/>
        </p:nvSpPr>
        <p:spPr>
          <a:xfrm>
            <a:off x="4331855" y="5103090"/>
            <a:ext cx="3426690" cy="5357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5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11"/>
          <p:cNvSpPr txBox="1">
            <a:spLocks noGrp="1"/>
          </p:cNvSpPr>
          <p:nvPr>
            <p:ph type="title" idx="4294967295"/>
          </p:nvPr>
        </p:nvSpPr>
        <p:spPr>
          <a:xfrm>
            <a:off x="329705" y="709286"/>
            <a:ext cx="10076700" cy="646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dk1"/>
                </a:solidFill>
                <a:effectLst/>
                <a:uLnTx/>
                <a:uFillTx/>
                <a:latin typeface="Calibri"/>
                <a:ea typeface="Calibri"/>
                <a:cs typeface="Calibri"/>
                <a:sym typeface="Calibri"/>
              </a:rPr>
              <a:t>Example CLOs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4" name="Google Shape;174;p11"/>
          <p:cNvSpPr txBox="1">
            <a:spLocks noGrp="1"/>
          </p:cNvSpPr>
          <p:nvPr>
            <p:ph type="body" idx="1"/>
          </p:nvPr>
        </p:nvSpPr>
        <p:spPr>
          <a:xfrm>
            <a:off x="1052044" y="1455667"/>
            <a:ext cx="10087911" cy="5176042"/>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110000"/>
              </a:lnSpc>
              <a:buNone/>
            </a:pPr>
            <a:r>
              <a:rPr lang="en-US" b="1" dirty="0"/>
              <a:t>At the completion of this course, students will be able to…. </a:t>
            </a:r>
          </a:p>
          <a:p>
            <a:pPr lvl="1">
              <a:lnSpc>
                <a:spcPct val="110000"/>
              </a:lnSpc>
            </a:pPr>
            <a:r>
              <a:rPr lang="en-US" dirty="0"/>
              <a:t>Evaluate statistical claims in the popular press.</a:t>
            </a:r>
          </a:p>
          <a:p>
            <a:pPr lvl="1">
              <a:lnSpc>
                <a:spcPct val="110000"/>
              </a:lnSpc>
            </a:pPr>
            <a:r>
              <a:rPr lang="en-US" dirty="0"/>
              <a:t>Describe the potential impact of specific ethical conflicts on research findings.</a:t>
            </a:r>
          </a:p>
          <a:p>
            <a:pPr lvl="1">
              <a:lnSpc>
                <a:spcPct val="110000"/>
              </a:lnSpc>
            </a:pPr>
            <a:r>
              <a:rPr lang="en-US" dirty="0"/>
              <a:t>Determine the cost benefits and shortcomings of various cash management strategies.</a:t>
            </a:r>
          </a:p>
          <a:p>
            <a:pPr lvl="1">
              <a:lnSpc>
                <a:spcPct val="110000"/>
              </a:lnSpc>
            </a:pPr>
            <a:r>
              <a:rPr lang="en-US" dirty="0"/>
              <a:t>Articulate the reasons behind their design decisions. </a:t>
            </a:r>
          </a:p>
          <a:p>
            <a:pPr lvl="1">
              <a:lnSpc>
                <a:spcPct val="110000"/>
              </a:lnSpc>
            </a:pPr>
            <a:r>
              <a:rPr lang="en-US" dirty="0"/>
              <a:t>Predict the appearance and motion of visible celestial objects.</a:t>
            </a:r>
          </a:p>
          <a:p>
            <a:pPr lvl="1">
              <a:lnSpc>
                <a:spcPct val="110000"/>
              </a:lnSpc>
            </a:pPr>
            <a:r>
              <a:rPr lang="en-US" dirty="0"/>
              <a:t>Formulate scientific questions about the motion of visible celestial objects </a:t>
            </a:r>
          </a:p>
          <a:p>
            <a:pPr lvl="1">
              <a:lnSpc>
                <a:spcPct val="110000"/>
              </a:lnSpc>
            </a:pPr>
            <a:r>
              <a:rPr lang="en-US" dirty="0"/>
              <a:t>Select and integrate information from various sources, including electronic and print resources, community resources, and personally collected data, to answer the questions chosen. </a:t>
            </a:r>
          </a:p>
          <a:p>
            <a:pPr lvl="1">
              <a:lnSpc>
                <a:spcPct val="110000"/>
              </a:lnSpc>
            </a:pPr>
            <a:r>
              <a:rPr lang="en-US" dirty="0"/>
              <a:t>Communicate scientific ideas, procedures, results, and conclusions using appropriate SI units, language, and formats.</a:t>
            </a:r>
          </a:p>
          <a:p>
            <a:pPr lvl="1">
              <a:lnSpc>
                <a:spcPct val="110000"/>
              </a:lnSpc>
            </a:pPr>
            <a:r>
              <a:rPr lang="en-US" dirty="0"/>
              <a:t>Analyze the relationship between evidence and conclusions, detecting assumptions and critically evaluating claims.</a:t>
            </a:r>
          </a:p>
          <a:p>
            <a:pPr lvl="1">
              <a:lnSpc>
                <a:spcPct val="110000"/>
              </a:lnSpc>
            </a:pPr>
            <a:r>
              <a:rPr lang="en-US" dirty="0"/>
              <a:t>Perform or present a complex body of information in both one-on-one and group contexts.</a:t>
            </a:r>
          </a:p>
          <a:p>
            <a:pPr lvl="1">
              <a:lnSpc>
                <a:spcPct val="110000"/>
              </a:lnSpc>
            </a:pPr>
            <a:r>
              <a:rPr lang="en-US" dirty="0"/>
              <a:t>Design standards-based instruction that integrates musicianship, music literacy, creativity, and developmentally appropriate pedagogy. </a:t>
            </a:r>
          </a:p>
          <a:p>
            <a:pPr lvl="1">
              <a:lnSpc>
                <a:spcPct val="110000"/>
              </a:lnSpc>
            </a:pPr>
            <a:r>
              <a:rPr lang="en-US" dirty="0"/>
              <a:t>Integrate evidence-based practice (EBP) and principles of patient safety while incorporating individual values into the care of diverse populations. </a:t>
            </a:r>
          </a:p>
          <a:p>
            <a:pPr lvl="1">
              <a:lnSpc>
                <a:spcPct val="110000"/>
              </a:lnSpc>
            </a:pPr>
            <a:r>
              <a:rPr lang="en-US" dirty="0"/>
              <a:t>Critique current practices in supporting and measuring cognitive processes and their development. </a:t>
            </a:r>
          </a:p>
          <a:p>
            <a:pPr marL="0" indent="0">
              <a:lnSpc>
                <a:spcPct val="110000"/>
              </a:lnSpc>
              <a:buNone/>
            </a:pPr>
            <a:endParaRPr lang="en-US" sz="2000" dirty="0">
              <a:latin typeface="Proxima Nova"/>
            </a:endParaRPr>
          </a:p>
        </p:txBody>
      </p:sp>
    </p:spTree>
    <p:extLst>
      <p:ext uri="{BB962C8B-B14F-4D97-AF65-F5344CB8AC3E}">
        <p14:creationId xmlns:p14="http://schemas.microsoft.com/office/powerpoint/2010/main" val="205237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A7C1-173C-7D38-CC38-6040AD69A1AF}"/>
              </a:ext>
            </a:extLst>
          </p:cNvPr>
          <p:cNvSpPr>
            <a:spLocks noGrp="1"/>
          </p:cNvSpPr>
          <p:nvPr>
            <p:ph type="title"/>
          </p:nvPr>
        </p:nvSpPr>
        <p:spPr/>
        <p:txBody>
          <a:bodyPr/>
          <a:lstStyle/>
          <a:p>
            <a:r>
              <a:rPr lang="en-US" b="1" dirty="0"/>
              <a:t>Transparency in Learning and Teaching (TILT)</a:t>
            </a:r>
          </a:p>
        </p:txBody>
      </p:sp>
      <p:sp>
        <p:nvSpPr>
          <p:cNvPr id="4" name="TextBox 3">
            <a:extLst>
              <a:ext uri="{FF2B5EF4-FFF2-40B4-BE49-F238E27FC236}">
                <a16:creationId xmlns:a16="http://schemas.microsoft.com/office/drawing/2014/main" id="{62A49AC5-B02A-90E6-4860-C13F0898A7AC}"/>
              </a:ext>
            </a:extLst>
          </p:cNvPr>
          <p:cNvSpPr txBox="1"/>
          <p:nvPr/>
        </p:nvSpPr>
        <p:spPr>
          <a:xfrm>
            <a:off x="1241728" y="1806130"/>
            <a:ext cx="8908112" cy="1015663"/>
          </a:xfrm>
          <a:prstGeom prst="rect">
            <a:avLst/>
          </a:prstGeom>
          <a:noFill/>
        </p:spPr>
        <p:txBody>
          <a:bodyPr wrap="square">
            <a:spAutoFit/>
          </a:bodyPr>
          <a:lstStyle/>
          <a:p>
            <a:pPr marL="0" indent="0">
              <a:buNone/>
            </a:pPr>
            <a:r>
              <a:rPr lang="en-US" sz="2000" dirty="0">
                <a:latin typeface="Proxima Nova" panose="02000506030000020004" pitchFamily="2" charset="0"/>
              </a:rPr>
              <a:t>TILT is an evidenced-based framework designed to enhance student learning and engagement by making the </a:t>
            </a:r>
            <a:r>
              <a:rPr lang="en-US" sz="2000" b="1" dirty="0">
                <a:latin typeface="Proxima Nova" panose="02000506030000020004" pitchFamily="2" charset="0"/>
              </a:rPr>
              <a:t>purpose</a:t>
            </a:r>
            <a:r>
              <a:rPr lang="en-US" sz="2000" dirty="0">
                <a:latin typeface="Proxima Nova" panose="02000506030000020004" pitchFamily="2" charset="0"/>
              </a:rPr>
              <a:t>, </a:t>
            </a:r>
            <a:r>
              <a:rPr lang="en-US" sz="2000" b="1" dirty="0">
                <a:latin typeface="Proxima Nova" panose="02000506030000020004" pitchFamily="2" charset="0"/>
              </a:rPr>
              <a:t>tasks</a:t>
            </a:r>
            <a:r>
              <a:rPr lang="en-US" sz="2000" dirty="0">
                <a:latin typeface="Proxima Nova" panose="02000506030000020004" pitchFamily="2" charset="0"/>
              </a:rPr>
              <a:t>, and </a:t>
            </a:r>
            <a:r>
              <a:rPr lang="en-US" sz="2000" b="1" dirty="0">
                <a:latin typeface="Proxima Nova" panose="02000506030000020004" pitchFamily="2" charset="0"/>
              </a:rPr>
              <a:t>criteria</a:t>
            </a:r>
            <a:r>
              <a:rPr lang="en-US" sz="2000" dirty="0">
                <a:latin typeface="Proxima Nova" panose="02000506030000020004" pitchFamily="2" charset="0"/>
              </a:rPr>
              <a:t> of assignments explicitly clear.</a:t>
            </a:r>
          </a:p>
        </p:txBody>
      </p:sp>
      <p:sp>
        <p:nvSpPr>
          <p:cNvPr id="5" name="TextBox 4">
            <a:extLst>
              <a:ext uri="{FF2B5EF4-FFF2-40B4-BE49-F238E27FC236}">
                <a16:creationId xmlns:a16="http://schemas.microsoft.com/office/drawing/2014/main" id="{33391ABB-83B1-38E7-BDC6-89452BCF1906}"/>
              </a:ext>
            </a:extLst>
          </p:cNvPr>
          <p:cNvSpPr txBox="1"/>
          <p:nvPr/>
        </p:nvSpPr>
        <p:spPr>
          <a:xfrm>
            <a:off x="1241728" y="3013643"/>
            <a:ext cx="9199627" cy="2708434"/>
          </a:xfrm>
          <a:prstGeom prst="rect">
            <a:avLst/>
          </a:prstGeom>
          <a:noFill/>
        </p:spPr>
        <p:txBody>
          <a:bodyPr wrap="square">
            <a:spAutoFit/>
          </a:bodyPr>
          <a:lstStyle/>
          <a:p>
            <a:pPr>
              <a:spcAft>
                <a:spcPts val="1800"/>
              </a:spcAft>
            </a:pPr>
            <a:r>
              <a:rPr lang="en-US" sz="2000" b="1" dirty="0">
                <a:latin typeface="Proxima Nova" panose="02000506030000020004" pitchFamily="2" charset="0"/>
              </a:rPr>
              <a:t>Transparent Purpose (Outcomes): </a:t>
            </a:r>
            <a:r>
              <a:rPr lang="en-US" sz="2000" dirty="0">
                <a:latin typeface="Proxima Nova" panose="02000506030000020004" pitchFamily="2" charset="0"/>
              </a:rPr>
              <a:t>Explain the specific skills they will practice, knowledge they will gain, and how they might use that learning after college </a:t>
            </a:r>
          </a:p>
          <a:p>
            <a:pPr>
              <a:spcAft>
                <a:spcPts val="1800"/>
              </a:spcAft>
            </a:pPr>
            <a:r>
              <a:rPr lang="en-US" sz="2000" b="1" dirty="0">
                <a:latin typeface="Proxima Nova" panose="02000506030000020004" pitchFamily="2" charset="0"/>
              </a:rPr>
              <a:t>Transparent Task: </a:t>
            </a:r>
            <a:r>
              <a:rPr lang="en-US" sz="2000" dirty="0">
                <a:latin typeface="Proxima Nova" panose="02000506030000020004" pitchFamily="2" charset="0"/>
              </a:rPr>
              <a:t>Describe the learning activity, including steps they will take to complete the work and steps to avoid. </a:t>
            </a:r>
          </a:p>
          <a:p>
            <a:pPr>
              <a:spcAft>
                <a:spcPts val="1800"/>
              </a:spcAft>
            </a:pPr>
            <a:r>
              <a:rPr lang="en-US" sz="2000" b="1" dirty="0">
                <a:latin typeface="Proxima Nova" panose="02000506030000020004" pitchFamily="2" charset="0"/>
              </a:rPr>
              <a:t>Transparent Criteria for Evaluation: </a:t>
            </a:r>
            <a:r>
              <a:rPr lang="en-US" sz="2000" dirty="0">
                <a:latin typeface="Proxima Nova" panose="02000506030000020004" pitchFamily="2" charset="0"/>
              </a:rPr>
              <a:t>Share in advance how to judge the effectiveness of their labor on work that is underway, and share multiple examples of what successful completed work might look like</a:t>
            </a:r>
          </a:p>
        </p:txBody>
      </p:sp>
      <p:sp>
        <p:nvSpPr>
          <p:cNvPr id="12" name="Content Placeholder 2">
            <a:extLst>
              <a:ext uri="{FF2B5EF4-FFF2-40B4-BE49-F238E27FC236}">
                <a16:creationId xmlns:a16="http://schemas.microsoft.com/office/drawing/2014/main" id="{4C69FA42-20F2-A7CA-67D6-4B1541E766DF}"/>
              </a:ext>
            </a:extLst>
          </p:cNvPr>
          <p:cNvSpPr txBox="1">
            <a:spLocks/>
          </p:cNvSpPr>
          <p:nvPr/>
        </p:nvSpPr>
        <p:spPr>
          <a:xfrm>
            <a:off x="381977" y="6154038"/>
            <a:ext cx="11335405" cy="5468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err="1"/>
              <a:t>Winkelmes</a:t>
            </a:r>
            <a:r>
              <a:rPr lang="en-US" sz="1400" dirty="0"/>
              <a:t>, M. (2023). Introduction to Transparency in Learning and Teaching. Perspectives In Learning, 20 (1). Retrieved from </a:t>
            </a:r>
            <a:r>
              <a:rPr lang="en-US" sz="1400" dirty="0">
                <a:hlinkClick r:id="rId2"/>
              </a:rPr>
              <a:t>https://csuepress.columbusstate.edu/pil/vol20/iss1/2</a:t>
            </a:r>
            <a:r>
              <a:rPr lang="en-US" sz="1400" dirty="0"/>
              <a:t>   </a:t>
            </a:r>
          </a:p>
        </p:txBody>
      </p:sp>
    </p:spTree>
    <p:extLst>
      <p:ext uri="{BB962C8B-B14F-4D97-AF65-F5344CB8AC3E}">
        <p14:creationId xmlns:p14="http://schemas.microsoft.com/office/powerpoint/2010/main" val="138107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67CEB-51D1-D728-C8EE-145C8ED03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5F88C-D9EA-AC95-084D-4B43841F5F51}"/>
              </a:ext>
            </a:extLst>
          </p:cNvPr>
          <p:cNvSpPr>
            <a:spLocks noGrp="1"/>
          </p:cNvSpPr>
          <p:nvPr>
            <p:ph type="title"/>
          </p:nvPr>
        </p:nvSpPr>
        <p:spPr/>
        <p:txBody>
          <a:bodyPr/>
          <a:lstStyle/>
          <a:p>
            <a:r>
              <a:rPr lang="en-US" b="1" dirty="0"/>
              <a:t>Mind your measures…</a:t>
            </a:r>
          </a:p>
        </p:txBody>
      </p:sp>
      <p:sp>
        <p:nvSpPr>
          <p:cNvPr id="4" name="TextBox 3">
            <a:extLst>
              <a:ext uri="{FF2B5EF4-FFF2-40B4-BE49-F238E27FC236}">
                <a16:creationId xmlns:a16="http://schemas.microsoft.com/office/drawing/2014/main" id="{C7F286D9-CE0C-B87D-A890-70D7028FE7FA}"/>
              </a:ext>
            </a:extLst>
          </p:cNvPr>
          <p:cNvSpPr txBox="1"/>
          <p:nvPr/>
        </p:nvSpPr>
        <p:spPr>
          <a:xfrm>
            <a:off x="1241728" y="1806130"/>
            <a:ext cx="8908112" cy="4401205"/>
          </a:xfrm>
          <a:prstGeom prst="rect">
            <a:avLst/>
          </a:prstGeom>
          <a:noFill/>
        </p:spPr>
        <p:txBody>
          <a:bodyPr wrap="square">
            <a:spAutoFit/>
          </a:bodyPr>
          <a:lstStyle/>
          <a:p>
            <a:pPr marL="0" indent="0">
              <a:buNone/>
            </a:pPr>
            <a:r>
              <a:rPr lang="en-US" sz="2000" dirty="0">
                <a:latin typeface="Proxima Nova" panose="02000506030000020004" pitchFamily="2" charset="0"/>
              </a:rPr>
              <a:t>Think about how students can effectively demonstrate their learning to help guide your choice of action verb. </a:t>
            </a:r>
          </a:p>
          <a:p>
            <a:pPr marL="0" indent="0">
              <a:buNone/>
            </a:pPr>
            <a:endParaRPr lang="en-US" sz="2000" dirty="0">
              <a:latin typeface="Proxima Nova" panose="02000506030000020004" pitchFamily="2" charset="0"/>
            </a:endParaRPr>
          </a:p>
          <a:p>
            <a:r>
              <a:rPr lang="en-US" sz="2000" dirty="0">
                <a:latin typeface="Proxima Nova" panose="02000506030000020004" pitchFamily="2" charset="0"/>
              </a:rPr>
              <a:t>Design teaching and class activities to help students achieve these outcomes. </a:t>
            </a:r>
          </a:p>
          <a:p>
            <a:pPr marL="0" indent="0">
              <a:buNone/>
            </a:pPr>
            <a:endParaRPr lang="en-US" sz="2000" dirty="0">
              <a:latin typeface="Proxima Nova" panose="02000506030000020004" pitchFamily="2" charset="0"/>
            </a:endParaRPr>
          </a:p>
          <a:p>
            <a:pPr marL="0" indent="0">
              <a:buNone/>
            </a:pPr>
            <a:r>
              <a:rPr lang="en-US" sz="2000" dirty="0">
                <a:latin typeface="Proxima Nova" panose="02000506030000020004" pitchFamily="2" charset="0"/>
              </a:rPr>
              <a:t>Ensure your summative assignments/assessments match the level of complexity for the action verb. </a:t>
            </a:r>
          </a:p>
          <a:p>
            <a:pPr marL="0" indent="0">
              <a:buNone/>
            </a:pPr>
            <a:endParaRPr lang="en-US" sz="2000" dirty="0">
              <a:latin typeface="Proxima Nova" panose="02000506030000020004" pitchFamily="2" charset="0"/>
            </a:endParaRPr>
          </a:p>
          <a:p>
            <a:r>
              <a:rPr lang="en-US" sz="2000" dirty="0">
                <a:latin typeface="Proxima Nova" panose="02000506030000020004" pitchFamily="2" charset="0"/>
              </a:rPr>
              <a:t>Build in formative assessment activities to help students practice the skills as described in the outcomes. </a:t>
            </a:r>
          </a:p>
          <a:p>
            <a:pPr marL="0" indent="0">
              <a:buNone/>
            </a:pPr>
            <a:endParaRPr lang="en-US" sz="2000" dirty="0">
              <a:latin typeface="Proxima Nova" panose="02000506030000020004" pitchFamily="2" charset="0"/>
            </a:endParaRPr>
          </a:p>
          <a:p>
            <a:pPr marL="0" indent="0">
              <a:buNone/>
            </a:pPr>
            <a:r>
              <a:rPr lang="en-US" sz="2000" dirty="0">
                <a:latin typeface="Proxima Nova" panose="02000506030000020004" pitchFamily="2" charset="0"/>
              </a:rPr>
              <a:t>Analyze your students’ learning assessment results to consider adjustments to the course design or assignments/measures used. </a:t>
            </a:r>
          </a:p>
          <a:p>
            <a:pPr marL="0" indent="0">
              <a:buNone/>
            </a:pPr>
            <a:endParaRPr lang="en-US" sz="2000" dirty="0">
              <a:latin typeface="Proxima Nova" panose="02000506030000020004" pitchFamily="2" charset="0"/>
            </a:endParaRPr>
          </a:p>
        </p:txBody>
      </p:sp>
    </p:spTree>
    <p:extLst>
      <p:ext uri="{BB962C8B-B14F-4D97-AF65-F5344CB8AC3E}">
        <p14:creationId xmlns:p14="http://schemas.microsoft.com/office/powerpoint/2010/main" val="232935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16A11-C7A6-6AD9-BCC8-ECEFFB359D09}"/>
              </a:ext>
            </a:extLst>
          </p:cNvPr>
          <p:cNvSpPr>
            <a:spLocks noGrp="1"/>
          </p:cNvSpPr>
          <p:nvPr>
            <p:ph type="ctrTitle"/>
          </p:nvPr>
        </p:nvSpPr>
        <p:spPr>
          <a:xfrm>
            <a:off x="914400" y="173038"/>
            <a:ext cx="10363200" cy="706437"/>
          </a:xfrm>
        </p:spPr>
        <p:txBody>
          <a:bodyPr>
            <a:normAutofit fontScale="90000"/>
          </a:bodyPr>
          <a:lstStyle/>
          <a:p>
            <a:r>
              <a:rPr lang="en-US" b="1" u="sng"/>
              <a:t>Resources</a:t>
            </a:r>
          </a:p>
        </p:txBody>
      </p:sp>
      <p:sp>
        <p:nvSpPr>
          <p:cNvPr id="6" name="TextBox 5">
            <a:extLst>
              <a:ext uri="{FF2B5EF4-FFF2-40B4-BE49-F238E27FC236}">
                <a16:creationId xmlns:a16="http://schemas.microsoft.com/office/drawing/2014/main" id="{8DEEE4C5-2CF1-0314-302F-7F60D4DB2FE8}"/>
              </a:ext>
            </a:extLst>
          </p:cNvPr>
          <p:cNvSpPr txBox="1"/>
          <p:nvPr/>
        </p:nvSpPr>
        <p:spPr>
          <a:xfrm>
            <a:off x="3247261" y="1079917"/>
            <a:ext cx="6096000" cy="954107"/>
          </a:xfrm>
          <a:prstGeom prst="rect">
            <a:avLst/>
          </a:prstGeom>
          <a:noFill/>
        </p:spPr>
        <p:txBody>
          <a:bodyPr wrap="square">
            <a:spAutoFit/>
          </a:bodyPr>
          <a:lstStyle/>
          <a:p>
            <a:r>
              <a:rPr lang="en-US" sz="2000" b="1" dirty="0">
                <a:latin typeface="Proxima Nova" panose="02000506030000020004" pitchFamily="2" charset="0"/>
              </a:rPr>
              <a:t>TU Resources</a:t>
            </a:r>
            <a:endParaRPr lang="en-US" sz="2000" b="1" dirty="0">
              <a:latin typeface="Proxima Nova" panose="02000506030000020004" pitchFamily="2" charset="0"/>
              <a:hlinkClick r:id="rId2">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dirty="0">
                <a:solidFill>
                  <a:srgbClr val="CC9900"/>
                </a:solidFill>
                <a:latin typeface="Proxima Nova" panose="02000506030000020004" pitchFamily="2" charset="0"/>
                <a:hlinkClick r:id="rId2">
                  <a:extLst>
                    <a:ext uri="{A12FA001-AC4F-418D-AE19-62706E023703}">
                      <ahyp:hlinkClr xmlns:ahyp="http://schemas.microsoft.com/office/drawing/2018/hyperlinkcolor" val="tx"/>
                    </a:ext>
                  </a:extLst>
                </a:hlinkClick>
              </a:rPr>
              <a:t>Faculty Academic Center of Excellence at Towson</a:t>
            </a:r>
            <a:endParaRPr lang="en-US" dirty="0">
              <a:solidFill>
                <a:srgbClr val="CC9900"/>
              </a:solidFill>
              <a:latin typeface="Proxima Nova" panose="02000506030000020004" pitchFamily="2" charset="0"/>
            </a:endParaRPr>
          </a:p>
          <a:p>
            <a:pPr marL="285750" indent="-285750">
              <a:buFont typeface="Arial" panose="020B0604020202020204" pitchFamily="34" charset="0"/>
              <a:buChar char="•"/>
            </a:pPr>
            <a:r>
              <a:rPr lang="en-US" dirty="0">
                <a:latin typeface="Proxima Nova" panose="02000506030000020004" pitchFamily="2" charset="0"/>
                <a:hlinkClick r:id="rId3"/>
              </a:rPr>
              <a:t>Office of Assessment</a:t>
            </a:r>
            <a:endParaRPr lang="en-US" dirty="0">
              <a:latin typeface="Proxima Nova" panose="02000506030000020004" pitchFamily="2" charset="0"/>
            </a:endParaRPr>
          </a:p>
        </p:txBody>
      </p:sp>
      <p:sp>
        <p:nvSpPr>
          <p:cNvPr id="3" name="TextBox 2">
            <a:extLst>
              <a:ext uri="{FF2B5EF4-FFF2-40B4-BE49-F238E27FC236}">
                <a16:creationId xmlns:a16="http://schemas.microsoft.com/office/drawing/2014/main" id="{20A36E63-F694-0945-572D-3E43453E56AF}"/>
              </a:ext>
            </a:extLst>
          </p:cNvPr>
          <p:cNvSpPr txBox="1"/>
          <p:nvPr/>
        </p:nvSpPr>
        <p:spPr>
          <a:xfrm>
            <a:off x="403992" y="2234467"/>
            <a:ext cx="5155375" cy="2831544"/>
          </a:xfrm>
          <a:prstGeom prst="rect">
            <a:avLst/>
          </a:prstGeom>
          <a:noFill/>
        </p:spPr>
        <p:txBody>
          <a:bodyPr wrap="square">
            <a:spAutoFit/>
          </a:bodyPr>
          <a:lstStyle/>
          <a:p>
            <a:r>
              <a:rPr lang="en-US" sz="2000" b="1" dirty="0">
                <a:latin typeface="Proxima Nova" panose="02000506030000020004" pitchFamily="2" charset="0"/>
              </a:rPr>
              <a:t>External</a:t>
            </a:r>
            <a:r>
              <a:rPr lang="en-US" b="1" dirty="0">
                <a:latin typeface="Proxima Nova" panose="02000506030000020004" pitchFamily="2" charset="0"/>
              </a:rPr>
              <a:t> </a:t>
            </a:r>
            <a:r>
              <a:rPr lang="en-US" sz="2000" b="1" dirty="0">
                <a:latin typeface="Proxima Nova" panose="02000506030000020004" pitchFamily="2" charset="0"/>
              </a:rPr>
              <a:t>Resources</a:t>
            </a:r>
            <a:endParaRPr lang="en-US" b="1" dirty="0">
              <a:latin typeface="Proxima Nova" panose="02000506030000020004" pitchFamily="2" charset="0"/>
              <a:hlinkClick r:id="rId4"/>
            </a:endParaRPr>
          </a:p>
          <a:p>
            <a:pPr marL="285750" indent="-285750">
              <a:buFont typeface="Arial" panose="020B0604020202020204" pitchFamily="34" charset="0"/>
              <a:buChar char="•"/>
            </a:pPr>
            <a:r>
              <a:rPr lang="en-US" dirty="0">
                <a:latin typeface="Proxima Nova" panose="02000506030000020004" pitchFamily="2" charset="0"/>
                <a:hlinkClick r:id="rId5"/>
              </a:rPr>
              <a:t>Course Objectives &amp; Learning Outcomes | Course Design | Teaching Guides | Teaching Commons | DePaul University, Chicago</a:t>
            </a:r>
            <a:endParaRPr lang="en-US" dirty="0">
              <a:latin typeface="Proxima Nova" panose="02000506030000020004" pitchFamily="2" charset="0"/>
            </a:endParaRPr>
          </a:p>
          <a:p>
            <a:pPr marL="285750" indent="-285750">
              <a:buFont typeface="Arial" panose="020B0604020202020204" pitchFamily="34" charset="0"/>
              <a:buChar char="•"/>
            </a:pPr>
            <a:r>
              <a:rPr lang="en-US" dirty="0">
                <a:latin typeface="Proxima Nova" panose="02000506030000020004" pitchFamily="2" charset="0"/>
                <a:hlinkClick r:id="rId4"/>
              </a:rPr>
              <a:t>Learning Objectives Builder | Teach Online</a:t>
            </a:r>
            <a:endParaRPr lang="en-US" dirty="0">
              <a:latin typeface="Proxima Nova" panose="02000506030000020004" pitchFamily="2" charset="0"/>
            </a:endParaRPr>
          </a:p>
          <a:p>
            <a:pPr marL="285750" indent="-285750">
              <a:buFont typeface="Arial" panose="020B0604020202020204" pitchFamily="34" charset="0"/>
              <a:buChar char="•"/>
            </a:pPr>
            <a:r>
              <a:rPr lang="en-US" dirty="0">
                <a:latin typeface="Proxima Nova" panose="02000506030000020004" pitchFamily="2" charset="0"/>
                <a:hlinkClick r:id="rId6"/>
              </a:rPr>
              <a:t>Using Curriculum Mapping to Improve Learning</a:t>
            </a:r>
            <a:endParaRPr lang="en-US" dirty="0">
              <a:latin typeface="Proxima Nova" panose="02000506030000020004" pitchFamily="2" charset="0"/>
            </a:endParaRPr>
          </a:p>
          <a:p>
            <a:pPr marL="285750" indent="-285750">
              <a:buFont typeface="Arial" panose="020B0604020202020204" pitchFamily="34" charset="0"/>
              <a:buChar char="•"/>
            </a:pPr>
            <a:r>
              <a:rPr lang="en-US" dirty="0">
                <a:latin typeface="Proxima Nova" panose="02000506030000020004" pitchFamily="2" charset="0"/>
                <a:hlinkClick r:id="rId7"/>
              </a:rPr>
              <a:t>Course Development Resources - Office of the Provost | Montana State University</a:t>
            </a:r>
            <a:endParaRPr lang="en-US" dirty="0">
              <a:latin typeface="Proxima Nova" panose="02000506030000020004" pitchFamily="2" charset="0"/>
            </a:endParaRPr>
          </a:p>
          <a:p>
            <a:endParaRPr lang="en-US" sz="1400" dirty="0">
              <a:latin typeface="Proxima Nova" panose="02000506030000020004" pitchFamily="2" charset="0"/>
            </a:endParaRPr>
          </a:p>
        </p:txBody>
      </p:sp>
      <p:sp>
        <p:nvSpPr>
          <p:cNvPr id="7" name="TextBox 6">
            <a:extLst>
              <a:ext uri="{FF2B5EF4-FFF2-40B4-BE49-F238E27FC236}">
                <a16:creationId xmlns:a16="http://schemas.microsoft.com/office/drawing/2014/main" id="{6584F19A-BF83-A415-067F-E858D3D71E81}"/>
              </a:ext>
            </a:extLst>
          </p:cNvPr>
          <p:cNvSpPr txBox="1"/>
          <p:nvPr/>
        </p:nvSpPr>
        <p:spPr>
          <a:xfrm>
            <a:off x="5759552" y="2234467"/>
            <a:ext cx="5368736" cy="2616101"/>
          </a:xfrm>
          <a:prstGeom prst="rect">
            <a:avLst/>
          </a:prstGeom>
          <a:noFill/>
        </p:spPr>
        <p:txBody>
          <a:bodyPr wrap="square">
            <a:spAutoFit/>
          </a:bodyPr>
          <a:lstStyle/>
          <a:p>
            <a:r>
              <a:rPr lang="en-US" sz="2000" b="1" dirty="0">
                <a:latin typeface="Proxima Nova" panose="02000506030000020004" pitchFamily="2" charset="0"/>
              </a:rPr>
              <a:t>Taxonomies</a:t>
            </a:r>
            <a:endParaRPr lang="en-US" b="1" dirty="0">
              <a:latin typeface="Proxima Nova" panose="02000506030000020004" pitchFamily="2" charset="0"/>
              <a:hlinkClick r:id="rId4"/>
            </a:endParaRPr>
          </a:p>
          <a:p>
            <a:pPr marL="285750" indent="-285750">
              <a:buFont typeface="Arial" panose="020B0604020202020204" pitchFamily="34" charset="0"/>
              <a:buChar char="•"/>
            </a:pPr>
            <a:r>
              <a:rPr lang="en-US" dirty="0">
                <a:latin typeface="Proxima Nova" panose="02000506030000020004" pitchFamily="2" charset="0"/>
                <a:hlinkClick r:id="rId8"/>
              </a:rPr>
              <a:t>Frameworks &amp; Taxonomies of Learning | Course Design | Teaching Guides | Teaching Commons | DePaul University, Chicago</a:t>
            </a:r>
            <a:endParaRPr lang="en-US" dirty="0">
              <a:latin typeface="Proxima Nova" panose="02000506030000020004" pitchFamily="2" charset="0"/>
            </a:endParaRPr>
          </a:p>
          <a:p>
            <a:pPr marL="285750" indent="-285750">
              <a:buFont typeface="Arial" panose="020B0604020202020204" pitchFamily="34" charset="0"/>
              <a:buChar char="•"/>
            </a:pPr>
            <a:r>
              <a:rPr lang="en-US" dirty="0">
                <a:latin typeface="Proxima Nova" panose="02000506030000020004" pitchFamily="2" charset="0"/>
                <a:hlinkClick r:id="rId9"/>
              </a:rPr>
              <a:t>Bloom's Revised Taxonomy - Office of Curriculum, Assessment and Teaching Transformation - University at Buffalo</a:t>
            </a:r>
            <a:endParaRPr lang="en-US" dirty="0">
              <a:latin typeface="Proxima Nova" panose="02000506030000020004" pitchFamily="2" charset="0"/>
            </a:endParaRPr>
          </a:p>
          <a:p>
            <a:endParaRPr lang="en-US" b="1" dirty="0">
              <a:latin typeface="Proxima Nova" panose="02000506030000020004" pitchFamily="2" charset="0"/>
            </a:endParaRPr>
          </a:p>
          <a:p>
            <a:endParaRPr lang="en-US" dirty="0">
              <a:latin typeface="Proxima Nova" panose="02000506030000020004" pitchFamily="2" charset="0"/>
            </a:endParaRPr>
          </a:p>
        </p:txBody>
      </p:sp>
      <p:sp>
        <p:nvSpPr>
          <p:cNvPr id="11" name="TextBox 10">
            <a:extLst>
              <a:ext uri="{FF2B5EF4-FFF2-40B4-BE49-F238E27FC236}">
                <a16:creationId xmlns:a16="http://schemas.microsoft.com/office/drawing/2014/main" id="{B1C58A77-CAFB-5FE8-942B-F14690D0333E}"/>
              </a:ext>
            </a:extLst>
          </p:cNvPr>
          <p:cNvSpPr txBox="1"/>
          <p:nvPr/>
        </p:nvSpPr>
        <p:spPr>
          <a:xfrm>
            <a:off x="7844682" y="6072604"/>
            <a:ext cx="3708025" cy="369332"/>
          </a:xfrm>
          <a:prstGeom prst="rect">
            <a:avLst/>
          </a:prstGeom>
          <a:noFill/>
        </p:spPr>
        <p:txBody>
          <a:bodyPr wrap="square">
            <a:spAutoFit/>
          </a:bodyPr>
          <a:lstStyle/>
          <a:p>
            <a:r>
              <a:rPr lang="en-US">
                <a:hlinkClick r:id="rId10"/>
              </a:rPr>
              <a:t>Assessment Resources</a:t>
            </a:r>
            <a:endParaRPr lang="en-US"/>
          </a:p>
        </p:txBody>
      </p:sp>
    </p:spTree>
    <p:extLst>
      <p:ext uri="{BB962C8B-B14F-4D97-AF65-F5344CB8AC3E}">
        <p14:creationId xmlns:p14="http://schemas.microsoft.com/office/powerpoint/2010/main" val="85990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6386-C335-259C-B654-6AF6117DEBCD}"/>
              </a:ext>
            </a:extLst>
          </p:cNvPr>
          <p:cNvSpPr>
            <a:spLocks noGrp="1"/>
          </p:cNvSpPr>
          <p:nvPr>
            <p:ph type="title"/>
          </p:nvPr>
        </p:nvSpPr>
        <p:spPr>
          <a:xfrm>
            <a:off x="394065" y="340"/>
            <a:ext cx="9603153" cy="1325563"/>
          </a:xfrm>
        </p:spPr>
        <p:txBody>
          <a:bodyPr/>
          <a:lstStyle/>
          <a:p>
            <a:r>
              <a:rPr lang="en-US" b="1" dirty="0"/>
              <a:t>What is a learning outcome?</a:t>
            </a:r>
          </a:p>
        </p:txBody>
      </p:sp>
      <p:sp>
        <p:nvSpPr>
          <p:cNvPr id="3" name="Content Placeholder 2">
            <a:extLst>
              <a:ext uri="{FF2B5EF4-FFF2-40B4-BE49-F238E27FC236}">
                <a16:creationId xmlns:a16="http://schemas.microsoft.com/office/drawing/2014/main" id="{9FFBD1F0-1056-6E90-C263-5206003196FB}"/>
              </a:ext>
            </a:extLst>
          </p:cNvPr>
          <p:cNvSpPr>
            <a:spLocks noGrp="1"/>
          </p:cNvSpPr>
          <p:nvPr>
            <p:ph idx="1"/>
          </p:nvPr>
        </p:nvSpPr>
        <p:spPr>
          <a:xfrm>
            <a:off x="838200" y="1892808"/>
            <a:ext cx="10515600" cy="3639289"/>
          </a:xfrm>
        </p:spPr>
        <p:txBody>
          <a:bodyPr/>
          <a:lstStyle/>
          <a:p>
            <a:pPr marL="0" indent="0">
              <a:lnSpc>
                <a:spcPct val="100000"/>
              </a:lnSpc>
              <a:spcAft>
                <a:spcPts val="1200"/>
              </a:spcAft>
              <a:buNone/>
            </a:pPr>
            <a:r>
              <a:rPr lang="en-US" dirty="0"/>
              <a:t>A Learning Outcome defines what a student should be able to demonstrate (knowledge, skills, or attitudes) at the end of a learning experience. </a:t>
            </a:r>
          </a:p>
          <a:p>
            <a:pPr marL="0" indent="0">
              <a:lnSpc>
                <a:spcPct val="100000"/>
              </a:lnSpc>
              <a:spcAft>
                <a:spcPts val="1200"/>
              </a:spcAft>
              <a:buNone/>
            </a:pPr>
            <a:r>
              <a:rPr lang="en-US" dirty="0"/>
              <a:t>Learning Outcomes should inform the learning activities and assessment measures.</a:t>
            </a:r>
          </a:p>
          <a:p>
            <a:pPr marL="0" indent="0">
              <a:lnSpc>
                <a:spcPct val="100000"/>
              </a:lnSpc>
              <a:spcAft>
                <a:spcPts val="1200"/>
              </a:spcAft>
              <a:buNone/>
            </a:pPr>
            <a:r>
              <a:rPr lang="en-US" dirty="0"/>
              <a:t>Learning Outcomes are </a:t>
            </a:r>
            <a:r>
              <a:rPr lang="en-US" i="1" dirty="0"/>
              <a:t>student-focused</a:t>
            </a:r>
            <a:r>
              <a:rPr lang="en-US" dirty="0"/>
              <a:t> rather than instructor-centered. </a:t>
            </a:r>
          </a:p>
        </p:txBody>
      </p:sp>
      <p:graphicFrame>
        <p:nvGraphicFramePr>
          <p:cNvPr id="5" name="Diagram 4" descr="Flowchart from showing from left to right the flow from Goals to Learning Outcomes (the output) to Objectives (the input) to Assessment">
            <a:extLst>
              <a:ext uri="{FF2B5EF4-FFF2-40B4-BE49-F238E27FC236}">
                <a16:creationId xmlns:a16="http://schemas.microsoft.com/office/drawing/2014/main" id="{C5162ECE-45C2-1EBC-8873-14D114035860}"/>
              </a:ext>
            </a:extLst>
          </p:cNvPr>
          <p:cNvGraphicFramePr/>
          <p:nvPr>
            <p:extLst>
              <p:ext uri="{D42A27DB-BD31-4B8C-83A1-F6EECF244321}">
                <p14:modId xmlns:p14="http://schemas.microsoft.com/office/powerpoint/2010/main" val="2238401504"/>
              </p:ext>
            </p:extLst>
          </p:nvPr>
        </p:nvGraphicFramePr>
        <p:xfrm>
          <a:off x="124264" y="3429001"/>
          <a:ext cx="11943471" cy="3744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67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descr="Graphic showing the alignment of institutional student learning outcomes (ISLOs), program learning outcomes (PLOs), and course learning outcomes (CLOs) with assessment measures">
            <a:extLst>
              <a:ext uri="{FF2B5EF4-FFF2-40B4-BE49-F238E27FC236}">
                <a16:creationId xmlns:a16="http://schemas.microsoft.com/office/drawing/2014/main" id="{278F32BC-84E1-A3E1-FE06-184A01DF3D9D}"/>
              </a:ext>
            </a:extLst>
          </p:cNvPr>
          <p:cNvGraphicFramePr/>
          <p:nvPr>
            <p:extLst>
              <p:ext uri="{D42A27DB-BD31-4B8C-83A1-F6EECF244321}">
                <p14:modId xmlns:p14="http://schemas.microsoft.com/office/powerpoint/2010/main" val="2014584767"/>
              </p:ext>
            </p:extLst>
          </p:nvPr>
        </p:nvGraphicFramePr>
        <p:xfrm>
          <a:off x="-2350592" y="0"/>
          <a:ext cx="8128000" cy="654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Bullseye graphic showing individual assignments (the deliverables) at the center surrounded by the following concentric circles: course-level learning outcomes, followed by program-level learning outcomes and finally institutional-level learning outcomes.">
            <a:extLst>
              <a:ext uri="{FF2B5EF4-FFF2-40B4-BE49-F238E27FC236}">
                <a16:creationId xmlns:a16="http://schemas.microsoft.com/office/drawing/2014/main" id="{37D07276-2BC6-19B2-A368-AE1F902E60F0}"/>
              </a:ext>
            </a:extLst>
          </p:cNvPr>
          <p:cNvPicPr>
            <a:picLocks noChangeAspect="1"/>
          </p:cNvPicPr>
          <p:nvPr/>
        </p:nvPicPr>
        <p:blipFill>
          <a:blip r:embed="rId8"/>
          <a:stretch>
            <a:fillRect/>
          </a:stretch>
        </p:blipFill>
        <p:spPr>
          <a:xfrm>
            <a:off x="3288208" y="0"/>
            <a:ext cx="8903792" cy="6544068"/>
          </a:xfrm>
          <a:prstGeom prst="rect">
            <a:avLst/>
          </a:prstGeom>
        </p:spPr>
      </p:pic>
      <p:sp>
        <p:nvSpPr>
          <p:cNvPr id="6" name="Content Placeholder 5">
            <a:extLst>
              <a:ext uri="{FF2B5EF4-FFF2-40B4-BE49-F238E27FC236}">
                <a16:creationId xmlns:a16="http://schemas.microsoft.com/office/drawing/2014/main" id="{1CC6E080-5147-1CFD-EC97-6BF638A376FB}"/>
              </a:ext>
            </a:extLst>
          </p:cNvPr>
          <p:cNvSpPr txBox="1">
            <a:spLocks noGrp="1"/>
          </p:cNvSpPr>
          <p:nvPr>
            <p:ph type="title" idx="4294967295"/>
          </p:nvPr>
        </p:nvSpPr>
        <p:spPr>
          <a:xfrm>
            <a:off x="1676400" y="6543675"/>
            <a:ext cx="10515600" cy="314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Proxima Nova" panose="02000506030000020004" pitchFamily="2" charset="0"/>
                <a:ea typeface="+mn-ea"/>
                <a:cs typeface="+mn-cs"/>
                <a:hlinkClick r:id="rId9"/>
              </a:rPr>
              <a:t>Using Curriculum Mapping to Improve Learning</a:t>
            </a:r>
            <a:r>
              <a:rPr kumimoji="0" lang="en-US" sz="1600" b="0" i="0" u="none" strike="noStrike" kern="1200" cap="none" spc="0" normalizeH="0" baseline="0" noProof="0" dirty="0">
                <a:ln>
                  <a:noFill/>
                </a:ln>
                <a:solidFill>
                  <a:schemeClr val="tx1"/>
                </a:solidFill>
                <a:effectLst/>
                <a:uLnTx/>
                <a:uFillTx/>
                <a:latin typeface="Proxima Nova" panose="02000506030000020004" pitchFamily="2" charset="0"/>
                <a:ea typeface="+mn-ea"/>
                <a:cs typeface="+mn-cs"/>
              </a:rPr>
              <a:t>, slide 19</a:t>
            </a:r>
          </a:p>
        </p:txBody>
      </p:sp>
    </p:spTree>
    <p:extLst>
      <p:ext uri="{BB962C8B-B14F-4D97-AF65-F5344CB8AC3E}">
        <p14:creationId xmlns:p14="http://schemas.microsoft.com/office/powerpoint/2010/main" val="91647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A1C1-9CB7-168F-4752-19255D83BA5C}"/>
              </a:ext>
            </a:extLst>
          </p:cNvPr>
          <p:cNvSpPr>
            <a:spLocks noGrp="1"/>
          </p:cNvSpPr>
          <p:nvPr>
            <p:ph type="title"/>
          </p:nvPr>
        </p:nvSpPr>
        <p:spPr/>
        <p:txBody>
          <a:bodyPr/>
          <a:lstStyle/>
          <a:p>
            <a:r>
              <a:rPr lang="en-US" b="1" dirty="0"/>
              <a:t>Structure of a Learning Outcome</a:t>
            </a:r>
          </a:p>
        </p:txBody>
      </p:sp>
      <p:sp>
        <p:nvSpPr>
          <p:cNvPr id="3" name="Content Placeholder 2">
            <a:extLst>
              <a:ext uri="{FF2B5EF4-FFF2-40B4-BE49-F238E27FC236}">
                <a16:creationId xmlns:a16="http://schemas.microsoft.com/office/drawing/2014/main" id="{820BACEC-1418-9FC3-8B1F-6A3CEE6468B5}"/>
              </a:ext>
            </a:extLst>
          </p:cNvPr>
          <p:cNvSpPr>
            <a:spLocks noGrp="1"/>
          </p:cNvSpPr>
          <p:nvPr>
            <p:ph idx="1"/>
          </p:nvPr>
        </p:nvSpPr>
        <p:spPr>
          <a:xfrm>
            <a:off x="717114" y="1947046"/>
            <a:ext cx="10964594" cy="3823890"/>
          </a:xfrm>
        </p:spPr>
        <p:txBody>
          <a:bodyPr vert="horz" lIns="91440" tIns="45720" rIns="91440" bIns="45720" rtlCol="0" anchor="t">
            <a:normAutofit/>
          </a:bodyPr>
          <a:lstStyle/>
          <a:p>
            <a:pPr marL="0" indent="0">
              <a:buNone/>
            </a:pPr>
            <a:r>
              <a:rPr lang="en-US" dirty="0"/>
              <a:t>An </a:t>
            </a:r>
            <a:r>
              <a:rPr lang="en-US" b="1" dirty="0"/>
              <a:t>Action Verb </a:t>
            </a:r>
            <a:r>
              <a:rPr lang="en-US" dirty="0"/>
              <a:t>tells you </a:t>
            </a:r>
            <a:r>
              <a:rPr lang="en-US" u="sng" dirty="0"/>
              <a:t>how</a:t>
            </a:r>
            <a:r>
              <a:rPr lang="en-US" dirty="0"/>
              <a:t> learning should be demonstrated</a:t>
            </a:r>
          </a:p>
          <a:p>
            <a:pPr marL="0" indent="0">
              <a:buNone/>
            </a:pPr>
            <a:endParaRPr lang="en-US" dirty="0"/>
          </a:p>
          <a:p>
            <a:pPr marL="0" indent="0">
              <a:buNone/>
            </a:pPr>
            <a:r>
              <a:rPr lang="en-US" dirty="0"/>
              <a:t>A </a:t>
            </a:r>
            <a:r>
              <a:rPr lang="en-US" b="1" dirty="0"/>
              <a:t>Learning Statement </a:t>
            </a:r>
            <a:r>
              <a:rPr lang="en-US" dirty="0"/>
              <a:t>explain the details of </a:t>
            </a:r>
            <a:r>
              <a:rPr lang="en-US" u="sng" dirty="0"/>
              <a:t>what</a:t>
            </a:r>
            <a:r>
              <a:rPr lang="en-US" dirty="0"/>
              <a:t> learning will be demonstrated – the thing you want them to learn, and expected standards, if applicable (e.g., required level of achievement)</a:t>
            </a:r>
          </a:p>
          <a:p>
            <a:pPr marL="0" indent="0">
              <a:buNone/>
            </a:pPr>
            <a:endParaRPr lang="en-US" dirty="0"/>
          </a:p>
          <a:p>
            <a:pPr marL="0" indent="0" algn="ctr">
              <a:buNone/>
            </a:pPr>
            <a:r>
              <a:rPr lang="en-US" sz="2400" b="0" i="0" dirty="0">
                <a:solidFill>
                  <a:srgbClr val="212529"/>
                </a:solidFill>
                <a:effectLst/>
                <a:latin typeface="Source Sans Pro" panose="020F0502020204030204" pitchFamily="34" charset="0"/>
              </a:rPr>
              <a:t>Students/Learners will… </a:t>
            </a:r>
          </a:p>
          <a:p>
            <a:pPr marL="0" indent="0" algn="ctr">
              <a:buNone/>
            </a:pPr>
            <a:r>
              <a:rPr lang="en-US" sz="2400" b="0" i="0" dirty="0">
                <a:solidFill>
                  <a:srgbClr val="212529"/>
                </a:solidFill>
                <a:effectLst/>
                <a:latin typeface="Source Sans Pro" panose="020F0502020204030204" pitchFamily="34" charset="0"/>
              </a:rPr>
              <a:t>(</a:t>
            </a:r>
            <a:r>
              <a:rPr lang="en-US" sz="2400" b="1" i="0" dirty="0">
                <a:solidFill>
                  <a:srgbClr val="212529"/>
                </a:solidFill>
                <a:effectLst/>
                <a:latin typeface="Source Sans Pro" panose="020F0502020204030204" pitchFamily="34" charset="0"/>
              </a:rPr>
              <a:t>action verb</a:t>
            </a:r>
            <a:r>
              <a:rPr lang="en-US" sz="2400" b="0" i="0" dirty="0">
                <a:solidFill>
                  <a:srgbClr val="212529"/>
                </a:solidFill>
                <a:effectLst/>
                <a:latin typeface="Source Sans Pro" panose="020F0502020204030204" pitchFamily="34" charset="0"/>
              </a:rPr>
              <a:t>) + (</a:t>
            </a:r>
            <a:r>
              <a:rPr lang="en-US" sz="2400" b="1" i="0" dirty="0">
                <a:solidFill>
                  <a:srgbClr val="212529"/>
                </a:solidFill>
                <a:effectLst/>
                <a:latin typeface="Source Sans Pro" panose="020F0502020204030204" pitchFamily="34" charset="0"/>
              </a:rPr>
              <a:t>learning statement/object + standard</a:t>
            </a:r>
            <a:r>
              <a:rPr lang="en-US" sz="2400" b="0" i="0" dirty="0">
                <a:solidFill>
                  <a:srgbClr val="212529"/>
                </a:solidFill>
                <a:effectLst/>
                <a:latin typeface="Source Sans Pro" panose="020F0502020204030204" pitchFamily="34" charset="0"/>
              </a:rPr>
              <a:t>).</a:t>
            </a:r>
          </a:p>
          <a:p>
            <a:pPr marL="0" indent="0">
              <a:buNone/>
            </a:pPr>
            <a:endParaRPr lang="en-US" u="sng" dirty="0"/>
          </a:p>
          <a:p>
            <a:pPr marL="0" indent="0">
              <a:buNone/>
            </a:pPr>
            <a:endParaRPr lang="en-US" u="sng" dirty="0"/>
          </a:p>
        </p:txBody>
      </p:sp>
      <p:sp>
        <p:nvSpPr>
          <p:cNvPr id="5" name="TextBox 4">
            <a:extLst>
              <a:ext uri="{FF2B5EF4-FFF2-40B4-BE49-F238E27FC236}">
                <a16:creationId xmlns:a16="http://schemas.microsoft.com/office/drawing/2014/main" id="{22708C4B-6C0D-A3CC-9EAE-AF017431D2C6}"/>
              </a:ext>
            </a:extLst>
          </p:cNvPr>
          <p:cNvSpPr txBox="1"/>
          <p:nvPr/>
        </p:nvSpPr>
        <p:spPr>
          <a:xfrm>
            <a:off x="197953" y="5450957"/>
            <a:ext cx="7221750" cy="369332"/>
          </a:xfrm>
          <a:prstGeom prst="rect">
            <a:avLst/>
          </a:prstGeom>
          <a:noFill/>
        </p:spPr>
        <p:txBody>
          <a:bodyPr wrap="square">
            <a:spAutoFit/>
          </a:bodyPr>
          <a:lstStyle/>
          <a:p>
            <a:r>
              <a:rPr lang="en-US" dirty="0">
                <a:hlinkClick r:id="rId2"/>
              </a:rPr>
              <a:t>Sample Learning Objectives - Eberly Center - Carnegie Mellon University</a:t>
            </a:r>
            <a:endParaRPr lang="en-US" dirty="0"/>
          </a:p>
        </p:txBody>
      </p:sp>
      <p:sp>
        <p:nvSpPr>
          <p:cNvPr id="8" name="TextBox 7">
            <a:extLst>
              <a:ext uri="{FF2B5EF4-FFF2-40B4-BE49-F238E27FC236}">
                <a16:creationId xmlns:a16="http://schemas.microsoft.com/office/drawing/2014/main" id="{720CF5C9-ADCB-A83A-D400-DE3E8FE29E4E}"/>
              </a:ext>
            </a:extLst>
          </p:cNvPr>
          <p:cNvSpPr txBox="1"/>
          <p:nvPr/>
        </p:nvSpPr>
        <p:spPr>
          <a:xfrm>
            <a:off x="193431" y="5855058"/>
            <a:ext cx="7393661" cy="369332"/>
          </a:xfrm>
          <a:prstGeom prst="rect">
            <a:avLst/>
          </a:prstGeom>
          <a:noFill/>
        </p:spPr>
        <p:txBody>
          <a:bodyPr wrap="square">
            <a:spAutoFit/>
          </a:bodyPr>
          <a:lstStyle/>
          <a:p>
            <a:r>
              <a:rPr lang="en-US" dirty="0">
                <a:hlinkClick r:id="rId3"/>
              </a:rPr>
              <a:t>Academic Assessment - Office of the Provost | Montana State University</a:t>
            </a:r>
            <a:endParaRPr lang="en-US" dirty="0"/>
          </a:p>
        </p:txBody>
      </p:sp>
      <p:sp>
        <p:nvSpPr>
          <p:cNvPr id="9" name="TextBox 8">
            <a:extLst>
              <a:ext uri="{FF2B5EF4-FFF2-40B4-BE49-F238E27FC236}">
                <a16:creationId xmlns:a16="http://schemas.microsoft.com/office/drawing/2014/main" id="{FA536DE4-D880-F357-72D9-8E82B846C582}"/>
              </a:ext>
            </a:extLst>
          </p:cNvPr>
          <p:cNvSpPr txBox="1"/>
          <p:nvPr/>
        </p:nvSpPr>
        <p:spPr>
          <a:xfrm>
            <a:off x="193431" y="6308512"/>
            <a:ext cx="6098344" cy="369332"/>
          </a:xfrm>
          <a:prstGeom prst="rect">
            <a:avLst/>
          </a:prstGeom>
          <a:noFill/>
        </p:spPr>
        <p:txBody>
          <a:bodyPr wrap="square">
            <a:spAutoFit/>
          </a:bodyPr>
          <a:lstStyle/>
          <a:p>
            <a:r>
              <a:rPr lang="en-US" dirty="0">
                <a:hlinkClick r:id="rId4"/>
              </a:rPr>
              <a:t>Learning Objectives Builder | Teach Online</a:t>
            </a:r>
            <a:endParaRPr lang="en-US" dirty="0"/>
          </a:p>
        </p:txBody>
      </p:sp>
      <p:sp>
        <p:nvSpPr>
          <p:cNvPr id="7" name="TextBox 6">
            <a:extLst>
              <a:ext uri="{FF2B5EF4-FFF2-40B4-BE49-F238E27FC236}">
                <a16:creationId xmlns:a16="http://schemas.microsoft.com/office/drawing/2014/main" id="{B6722757-BF30-62A1-CD15-29B11F1977C7}"/>
              </a:ext>
            </a:extLst>
          </p:cNvPr>
          <p:cNvSpPr txBox="1"/>
          <p:nvPr/>
        </p:nvSpPr>
        <p:spPr>
          <a:xfrm>
            <a:off x="4593298" y="6163063"/>
            <a:ext cx="7598702" cy="646331"/>
          </a:xfrm>
          <a:prstGeom prst="rect">
            <a:avLst/>
          </a:prstGeom>
          <a:noFill/>
        </p:spPr>
        <p:txBody>
          <a:bodyPr wrap="square">
            <a:spAutoFit/>
          </a:bodyPr>
          <a:lstStyle/>
          <a:p>
            <a:r>
              <a:rPr lang="en-US" dirty="0">
                <a:hlinkClick r:id="rId5"/>
              </a:rPr>
              <a:t>Course Objectives &amp; Learning Outcomes | Course Design | Teaching Guides | Teaching Commons | DePaul University, Chicago</a:t>
            </a:r>
            <a:endParaRPr lang="en-US" dirty="0"/>
          </a:p>
        </p:txBody>
      </p:sp>
    </p:spTree>
    <p:extLst>
      <p:ext uri="{BB962C8B-B14F-4D97-AF65-F5344CB8AC3E}">
        <p14:creationId xmlns:p14="http://schemas.microsoft.com/office/powerpoint/2010/main" val="49469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C707-F699-2E60-FFA3-89518588993F}"/>
              </a:ext>
            </a:extLst>
          </p:cNvPr>
          <p:cNvSpPr>
            <a:spLocks noGrp="1"/>
          </p:cNvSpPr>
          <p:nvPr>
            <p:ph type="title"/>
          </p:nvPr>
        </p:nvSpPr>
        <p:spPr/>
        <p:txBody>
          <a:bodyPr/>
          <a:lstStyle/>
          <a:p>
            <a:r>
              <a:rPr lang="en-US" b="1" dirty="0"/>
              <a:t>Standard vs. Growth</a:t>
            </a:r>
          </a:p>
        </p:txBody>
      </p:sp>
      <p:sp>
        <p:nvSpPr>
          <p:cNvPr id="3" name="Content Placeholder 2">
            <a:extLst>
              <a:ext uri="{FF2B5EF4-FFF2-40B4-BE49-F238E27FC236}">
                <a16:creationId xmlns:a16="http://schemas.microsoft.com/office/drawing/2014/main" id="{59615700-6C81-2D76-0E5E-3F27A49CF512}"/>
              </a:ext>
            </a:extLst>
          </p:cNvPr>
          <p:cNvSpPr>
            <a:spLocks noGrp="1"/>
          </p:cNvSpPr>
          <p:nvPr>
            <p:ph idx="1"/>
          </p:nvPr>
        </p:nvSpPr>
        <p:spPr>
          <a:xfrm>
            <a:off x="838202" y="1611503"/>
            <a:ext cx="10266573" cy="4660939"/>
          </a:xfrm>
        </p:spPr>
        <p:txBody>
          <a:bodyPr>
            <a:noAutofit/>
          </a:bodyPr>
          <a:lstStyle/>
          <a:p>
            <a:pPr marL="0" indent="0">
              <a:lnSpc>
                <a:spcPct val="100000"/>
              </a:lnSpc>
              <a:spcAft>
                <a:spcPts val="600"/>
              </a:spcAft>
              <a:buNone/>
            </a:pPr>
            <a:r>
              <a:rPr lang="en-US" sz="2000" dirty="0"/>
              <a:t>Learning Outcomes can be written in two ways: </a:t>
            </a:r>
          </a:p>
          <a:p>
            <a:pPr marL="342900" lvl="1" indent="0">
              <a:lnSpc>
                <a:spcPct val="100000"/>
              </a:lnSpc>
              <a:spcAft>
                <a:spcPts val="600"/>
              </a:spcAft>
              <a:buNone/>
            </a:pPr>
            <a:r>
              <a:rPr lang="en-US" sz="2000" b="1" dirty="0"/>
              <a:t>Absolute Standard</a:t>
            </a:r>
          </a:p>
          <a:p>
            <a:pPr lvl="2">
              <a:lnSpc>
                <a:spcPct val="100000"/>
              </a:lnSpc>
              <a:spcAft>
                <a:spcPts val="600"/>
              </a:spcAft>
            </a:pPr>
            <a:r>
              <a:rPr lang="en-US" sz="2000" i="1" dirty="0"/>
              <a:t>Example: Students will improve in their ability to articulate how their values inform their creative practice.</a:t>
            </a:r>
          </a:p>
          <a:p>
            <a:pPr lvl="2">
              <a:lnSpc>
                <a:spcPct val="100000"/>
              </a:lnSpc>
              <a:spcAft>
                <a:spcPts val="600"/>
              </a:spcAft>
            </a:pPr>
            <a:r>
              <a:rPr lang="en-US" sz="2000" dirty="0"/>
              <a:t>Typically assessed once as a summative measure.</a:t>
            </a:r>
            <a:endParaRPr lang="en-US" sz="2000" i="1" dirty="0"/>
          </a:p>
          <a:p>
            <a:pPr marL="342900" lvl="1" indent="0">
              <a:lnSpc>
                <a:spcPct val="100000"/>
              </a:lnSpc>
              <a:spcAft>
                <a:spcPts val="600"/>
              </a:spcAft>
              <a:buNone/>
            </a:pPr>
            <a:r>
              <a:rPr lang="en-US" sz="2000" b="1" dirty="0"/>
              <a:t>Value Added </a:t>
            </a:r>
            <a:r>
              <a:rPr lang="en-US" sz="2000" i="1" dirty="0"/>
              <a:t> </a:t>
            </a:r>
          </a:p>
          <a:p>
            <a:pPr lvl="2">
              <a:lnSpc>
                <a:spcPct val="100000"/>
              </a:lnSpc>
              <a:spcAft>
                <a:spcPts val="600"/>
              </a:spcAft>
            </a:pPr>
            <a:r>
              <a:rPr lang="en-US" sz="2000" i="1" dirty="0"/>
              <a:t>Example: Students will articulate how their values inform their creative practice.</a:t>
            </a:r>
          </a:p>
          <a:p>
            <a:pPr lvl="2">
              <a:lnSpc>
                <a:spcPct val="100000"/>
              </a:lnSpc>
              <a:spcAft>
                <a:spcPts val="600"/>
              </a:spcAft>
            </a:pPr>
            <a:r>
              <a:rPr lang="en-US" sz="2000" dirty="0"/>
              <a:t>Must measure achievement at least two times to establish a baseline and assess change/growth over time. </a:t>
            </a:r>
          </a:p>
          <a:p>
            <a:pPr marL="0" indent="0">
              <a:lnSpc>
                <a:spcPct val="100000"/>
              </a:lnSpc>
              <a:spcAft>
                <a:spcPts val="600"/>
              </a:spcAft>
              <a:buNone/>
            </a:pPr>
            <a:r>
              <a:rPr lang="en-US" sz="2000" b="1" dirty="0"/>
              <a:t>ISLOs</a:t>
            </a:r>
            <a:r>
              <a:rPr lang="en-US" sz="2000" dirty="0"/>
              <a:t> and </a:t>
            </a:r>
            <a:r>
              <a:rPr lang="en-US" sz="2000" b="1" dirty="0"/>
              <a:t>PLOs</a:t>
            </a:r>
            <a:r>
              <a:rPr lang="en-US" sz="2000" dirty="0"/>
              <a:t> are meant to articulate the characteristics of a graduate or a professional/practitioner and are thus typically written as </a:t>
            </a:r>
            <a:r>
              <a:rPr lang="en-US" sz="2000" b="1" i="1" dirty="0"/>
              <a:t>absolute standards</a:t>
            </a:r>
            <a:r>
              <a:rPr lang="en-US" sz="2000" i="1" dirty="0"/>
              <a:t>. </a:t>
            </a:r>
          </a:p>
          <a:p>
            <a:pPr marL="0" indent="0">
              <a:lnSpc>
                <a:spcPct val="100000"/>
              </a:lnSpc>
              <a:spcAft>
                <a:spcPts val="600"/>
              </a:spcAft>
              <a:buNone/>
            </a:pPr>
            <a:r>
              <a:rPr lang="en-US" sz="2000" b="1" dirty="0"/>
              <a:t>CLOs</a:t>
            </a:r>
            <a:r>
              <a:rPr lang="en-US" sz="2000" dirty="0"/>
              <a:t> are often a mixture of </a:t>
            </a:r>
            <a:r>
              <a:rPr lang="en-US" sz="2000" b="1" i="1" dirty="0"/>
              <a:t>absolute standards </a:t>
            </a:r>
            <a:r>
              <a:rPr lang="en-US" sz="2000" dirty="0"/>
              <a:t>and </a:t>
            </a:r>
            <a:r>
              <a:rPr lang="en-US" sz="2000" b="1" i="1" dirty="0"/>
              <a:t>value-added achievement</a:t>
            </a:r>
            <a:r>
              <a:rPr lang="en-US" sz="2000" i="1" dirty="0"/>
              <a:t>.</a:t>
            </a:r>
            <a:endParaRPr lang="en-US" sz="2000" dirty="0"/>
          </a:p>
        </p:txBody>
      </p:sp>
    </p:spTree>
    <p:extLst>
      <p:ext uri="{BB962C8B-B14F-4D97-AF65-F5344CB8AC3E}">
        <p14:creationId xmlns:p14="http://schemas.microsoft.com/office/powerpoint/2010/main" val="233858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374129" y="420391"/>
            <a:ext cx="10518172" cy="9066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Calibri"/>
              <a:buNone/>
            </a:pPr>
            <a:r>
              <a:rPr lang="en-US" sz="3200" b="1" dirty="0">
                <a:ea typeface="Calibri"/>
                <a:cs typeface="Calibri"/>
                <a:sym typeface="Calibri"/>
              </a:rPr>
              <a:t>SLOs should have S.M.A.R.T. attributes </a:t>
            </a:r>
            <a:endParaRPr sz="3200" b="1" dirty="0"/>
          </a:p>
        </p:txBody>
      </p:sp>
      <p:graphicFrame>
        <p:nvGraphicFramePr>
          <p:cNvPr id="2" name="Diagram 1" descr="A repeat graphic from slide 3 showing the alignment of institutional student learning outcomes (ISLOs), program learning outcomes (PLOs), and course learning outcomes (CLOs) with assessment measures">
            <a:extLst>
              <a:ext uri="{FF2B5EF4-FFF2-40B4-BE49-F238E27FC236}">
                <a16:creationId xmlns:a16="http://schemas.microsoft.com/office/drawing/2014/main" id="{465D8C0E-F9FE-6DAE-B343-5019336B4A27}"/>
              </a:ext>
            </a:extLst>
          </p:cNvPr>
          <p:cNvGraphicFramePr/>
          <p:nvPr>
            <p:extLst>
              <p:ext uri="{D42A27DB-BD31-4B8C-83A1-F6EECF244321}">
                <p14:modId xmlns:p14="http://schemas.microsoft.com/office/powerpoint/2010/main" val="64655147"/>
              </p:ext>
            </p:extLst>
          </p:nvPr>
        </p:nvGraphicFramePr>
        <p:xfrm>
          <a:off x="-538744" y="1904811"/>
          <a:ext cx="3112128" cy="477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8" name="Google Shape;138;p8"/>
          <p:cNvSpPr txBox="1">
            <a:spLocks noGrp="1"/>
          </p:cNvSpPr>
          <p:nvPr>
            <p:ph type="body" idx="1"/>
          </p:nvPr>
        </p:nvSpPr>
        <p:spPr>
          <a:xfrm>
            <a:off x="2313432" y="1904811"/>
            <a:ext cx="9557260" cy="414132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accent4"/>
              </a:buClr>
              <a:buSzPts val="2400"/>
              <a:buChar char="•"/>
            </a:pPr>
            <a:r>
              <a:rPr lang="en-US" sz="2400" b="1" dirty="0">
                <a:solidFill>
                  <a:srgbClr val="CC9900"/>
                </a:solidFill>
                <a:ea typeface="Calibri"/>
                <a:cs typeface="Calibri"/>
                <a:sym typeface="Calibri"/>
              </a:rPr>
              <a:t>Specific &amp; Student-Focused</a:t>
            </a:r>
            <a:r>
              <a:rPr lang="en-US" sz="2400" b="1" dirty="0">
                <a:solidFill>
                  <a:schemeClr val="accent4"/>
                </a:solidFill>
                <a:ea typeface="Calibri"/>
                <a:cs typeface="Calibri"/>
                <a:sym typeface="Calibri"/>
              </a:rPr>
              <a:t> – </a:t>
            </a:r>
            <a:r>
              <a:rPr lang="en-US" sz="2400" dirty="0">
                <a:ea typeface="Calibri"/>
                <a:cs typeface="Calibri"/>
                <a:sym typeface="Calibri"/>
              </a:rPr>
              <a:t>Statements of learning are concise and well defined in describing what students will be able to do.</a:t>
            </a:r>
            <a:endParaRPr dirty="0"/>
          </a:p>
          <a:p>
            <a:pPr marL="228600" lvl="0" indent="-228600" algn="l" rtl="0">
              <a:lnSpc>
                <a:spcPct val="120000"/>
              </a:lnSpc>
              <a:spcBef>
                <a:spcPts val="0"/>
              </a:spcBef>
              <a:spcAft>
                <a:spcPts val="0"/>
              </a:spcAft>
              <a:buClr>
                <a:schemeClr val="accent4"/>
              </a:buClr>
              <a:buSzPts val="2400"/>
              <a:buChar char="•"/>
            </a:pPr>
            <a:r>
              <a:rPr lang="en-US" sz="2400" b="1" dirty="0">
                <a:solidFill>
                  <a:srgbClr val="CC9900"/>
                </a:solidFill>
                <a:ea typeface="Calibri"/>
                <a:cs typeface="Calibri"/>
                <a:sym typeface="Calibri"/>
              </a:rPr>
              <a:t>Measurable</a:t>
            </a:r>
            <a:r>
              <a:rPr lang="en-US" sz="2400" b="1" dirty="0">
                <a:solidFill>
                  <a:schemeClr val="accent4"/>
                </a:solidFill>
                <a:ea typeface="Calibri"/>
                <a:cs typeface="Calibri"/>
                <a:sym typeface="Calibri"/>
              </a:rPr>
              <a:t> – </a:t>
            </a:r>
            <a:r>
              <a:rPr lang="en-US" sz="2400" dirty="0">
                <a:ea typeface="Calibri"/>
                <a:cs typeface="Calibri"/>
                <a:sym typeface="Calibri"/>
              </a:rPr>
              <a:t>Uses action / measurable verbs to describe what the student will be able to demonstrate. </a:t>
            </a:r>
            <a:endParaRPr dirty="0"/>
          </a:p>
          <a:p>
            <a:pPr marL="228600" lvl="0" indent="-228600" algn="l" rtl="0">
              <a:lnSpc>
                <a:spcPct val="120000"/>
              </a:lnSpc>
              <a:spcBef>
                <a:spcPts val="0"/>
              </a:spcBef>
              <a:spcAft>
                <a:spcPts val="0"/>
              </a:spcAft>
              <a:buClr>
                <a:schemeClr val="accent4"/>
              </a:buClr>
              <a:buSzPts val="2400"/>
              <a:buChar char="•"/>
            </a:pPr>
            <a:r>
              <a:rPr lang="en-US" sz="2400" b="1" dirty="0">
                <a:solidFill>
                  <a:srgbClr val="CC9900"/>
                </a:solidFill>
                <a:ea typeface="Calibri"/>
                <a:cs typeface="Calibri"/>
                <a:sym typeface="Calibri"/>
              </a:rPr>
              <a:t>Attainable</a:t>
            </a:r>
            <a:r>
              <a:rPr lang="en-US" sz="2400" b="1" dirty="0">
                <a:solidFill>
                  <a:schemeClr val="accent4"/>
                </a:solidFill>
                <a:ea typeface="Calibri"/>
                <a:cs typeface="Calibri"/>
                <a:sym typeface="Calibri"/>
              </a:rPr>
              <a:t> – </a:t>
            </a:r>
            <a:r>
              <a:rPr lang="en-US" sz="2400" dirty="0">
                <a:ea typeface="Calibri"/>
                <a:cs typeface="Calibri"/>
                <a:sym typeface="Calibri"/>
              </a:rPr>
              <a:t>Learners will have the pre-requisite knowledge and skills to achieve the stated learning objectives. </a:t>
            </a:r>
            <a:endParaRPr dirty="0"/>
          </a:p>
          <a:p>
            <a:pPr marL="228600" indent="-228600">
              <a:lnSpc>
                <a:spcPct val="120000"/>
              </a:lnSpc>
              <a:spcBef>
                <a:spcPts val="0"/>
              </a:spcBef>
              <a:buClr>
                <a:schemeClr val="accent4"/>
              </a:buClr>
              <a:buSzPts val="2400"/>
            </a:pPr>
            <a:r>
              <a:rPr lang="en-US" sz="2400" b="1" dirty="0">
                <a:solidFill>
                  <a:srgbClr val="CC9900"/>
                </a:solidFill>
                <a:ea typeface="Calibri"/>
                <a:cs typeface="Calibri"/>
                <a:sym typeface="Calibri"/>
              </a:rPr>
              <a:t>Relevant</a:t>
            </a:r>
            <a:r>
              <a:rPr lang="en-US" sz="2400" b="1" dirty="0">
                <a:solidFill>
                  <a:schemeClr val="accent4"/>
                </a:solidFill>
                <a:ea typeface="Calibri"/>
                <a:cs typeface="Calibri"/>
                <a:sym typeface="Calibri"/>
              </a:rPr>
              <a:t> – </a:t>
            </a:r>
            <a:r>
              <a:rPr lang="en-US" sz="2400" dirty="0">
                <a:ea typeface="Calibri"/>
                <a:cs typeface="Calibri"/>
                <a:sym typeface="Calibri"/>
              </a:rPr>
              <a:t>Stated skills or knowledge are appropriate for the type of learning experience and align with program/institutional outcomes. </a:t>
            </a:r>
          </a:p>
          <a:p>
            <a:pPr marL="228600" indent="-228600">
              <a:lnSpc>
                <a:spcPct val="120000"/>
              </a:lnSpc>
              <a:spcBef>
                <a:spcPts val="0"/>
              </a:spcBef>
              <a:buClr>
                <a:schemeClr val="accent4"/>
              </a:buClr>
              <a:buSzPts val="2400"/>
            </a:pPr>
            <a:r>
              <a:rPr lang="en-US" sz="2400" b="1" dirty="0">
                <a:solidFill>
                  <a:srgbClr val="CC9900"/>
                </a:solidFill>
                <a:latin typeface="Proxima Nova"/>
                <a:ea typeface="Calibri"/>
                <a:cs typeface="Calibri"/>
                <a:sym typeface="Calibri"/>
              </a:rPr>
              <a:t>Transparent </a:t>
            </a:r>
            <a:r>
              <a:rPr lang="en-US" sz="2400" b="1" dirty="0">
                <a:solidFill>
                  <a:schemeClr val="accent4"/>
                </a:solidFill>
                <a:latin typeface="Proxima Nova"/>
                <a:ea typeface="Calibri"/>
                <a:cs typeface="Calibri"/>
                <a:sym typeface="Calibri"/>
              </a:rPr>
              <a:t>– </a:t>
            </a:r>
            <a:r>
              <a:rPr lang="en-US" sz="2400" dirty="0">
                <a:latin typeface="Proxima Nova"/>
                <a:ea typeface="Calibri"/>
                <a:cs typeface="Calibri"/>
                <a:sym typeface="Calibri"/>
              </a:rPr>
              <a:t>Clearly explains what </a:t>
            </a:r>
            <a:r>
              <a:rPr lang="en-US" sz="2400" dirty="0"/>
              <a:t>skills students will practice or knowledge they will gain</a:t>
            </a:r>
            <a:r>
              <a:rPr lang="en-US" sz="2400" dirty="0">
                <a:latin typeface="Proxima Nova"/>
                <a:ea typeface="Calibri"/>
                <a:cs typeface="Calibri"/>
                <a:sym typeface="Calibri"/>
              </a:rPr>
              <a:t>. </a:t>
            </a:r>
            <a:endParaRPr lang="en-US" sz="600" dirty="0"/>
          </a:p>
        </p:txBody>
      </p:sp>
    </p:spTree>
    <p:extLst>
      <p:ext uri="{BB962C8B-B14F-4D97-AF65-F5344CB8AC3E}">
        <p14:creationId xmlns:p14="http://schemas.microsoft.com/office/powerpoint/2010/main" val="388342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6BABB0-AFFD-DC17-31CB-D002FE13EF29}"/>
            </a:ext>
          </a:extLst>
        </p:cNvPr>
        <p:cNvGrpSpPr/>
        <p:nvPr/>
      </p:nvGrpSpPr>
      <p:grpSpPr>
        <a:xfrm>
          <a:off x="0" y="0"/>
          <a:ext cx="0" cy="0"/>
          <a:chOff x="0" y="0"/>
          <a:chExt cx="0" cy="0"/>
        </a:xfrm>
      </p:grpSpPr>
      <p:sp>
        <p:nvSpPr>
          <p:cNvPr id="3" name="Title 2" descr="Hyperlinked text labeled Bloom's Revised Taxonomy - Office of Curriculum, Assessment and Teaching Transformation - University at Buffalo&#10;">
            <a:extLst>
              <a:ext uri="{FF2B5EF4-FFF2-40B4-BE49-F238E27FC236}">
                <a16:creationId xmlns:a16="http://schemas.microsoft.com/office/drawing/2014/main" id="{CF57B094-179F-8D16-9738-4E87BDF4915D}"/>
              </a:ext>
            </a:extLst>
          </p:cNvPr>
          <p:cNvSpPr txBox="1">
            <a:spLocks noGrp="1"/>
          </p:cNvSpPr>
          <p:nvPr>
            <p:ph type="title" idx="4294967295"/>
          </p:nvPr>
        </p:nvSpPr>
        <p:spPr>
          <a:xfrm>
            <a:off x="7463118" y="6131423"/>
            <a:ext cx="472888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hlinkClick r:id="rId2"/>
              </a:rPr>
              <a:t>Bloom's Revised Taxonomy - Office of Curriculum, Assessment and Teaching Transformation - University at Buffalo</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 pyramid graphic showing Bloom's levels of cognitive complexity with the term Remembering at the base, with the following terms above: Understanding, Applying, Analyzing, Evaluating, and forming the apex of the pyramid, Creating">
            <a:extLst>
              <a:ext uri="{FF2B5EF4-FFF2-40B4-BE49-F238E27FC236}">
                <a16:creationId xmlns:a16="http://schemas.microsoft.com/office/drawing/2014/main" id="{B6611D5B-B2B5-7430-206F-A18B183C72A0}"/>
              </a:ext>
            </a:extLst>
          </p:cNvPr>
          <p:cNvPicPr>
            <a:picLocks noChangeAspect="1"/>
          </p:cNvPicPr>
          <p:nvPr/>
        </p:nvPicPr>
        <p:blipFill>
          <a:blip r:embed="rId3"/>
          <a:stretch>
            <a:fillRect/>
          </a:stretch>
        </p:blipFill>
        <p:spPr>
          <a:xfrm>
            <a:off x="6365351" y="1340767"/>
            <a:ext cx="5601820" cy="3696550"/>
          </a:xfrm>
          <a:prstGeom prst="rect">
            <a:avLst/>
          </a:prstGeom>
        </p:spPr>
      </p:pic>
      <p:graphicFrame>
        <p:nvGraphicFramePr>
          <p:cNvPr id="10" name="TextBox 6">
            <a:extLst>
              <a:ext uri="{FF2B5EF4-FFF2-40B4-BE49-F238E27FC236}">
                <a16:creationId xmlns:a16="http://schemas.microsoft.com/office/drawing/2014/main" id="{5701E247-F20D-BAD1-5F8D-6480B4AC9B1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2421578"/>
              </p:ext>
            </p:extLst>
          </p:nvPr>
        </p:nvGraphicFramePr>
        <p:xfrm>
          <a:off x="136940" y="286467"/>
          <a:ext cx="6069896" cy="6442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542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oom’s Taxonomy | Center for Teaching | Vanderbilt University">
            <a:extLst>
              <a:ext uri="{FF2B5EF4-FFF2-40B4-BE49-F238E27FC236}">
                <a16:creationId xmlns:a16="http://schemas.microsoft.com/office/drawing/2014/main" id="{2FC2E627-5EEB-DDEC-1EBA-A5E44C329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85" r="-1" b="-1"/>
          <a:stretch/>
        </p:blipFill>
        <p:spPr bwMode="auto">
          <a:xfrm>
            <a:off x="133896" y="136321"/>
            <a:ext cx="11924208" cy="65853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213155A-67BD-1A4F-A2C9-6E3EC2535866}"/>
              </a:ext>
            </a:extLst>
          </p:cNvPr>
          <p:cNvSpPr>
            <a:spLocks noGrp="1"/>
          </p:cNvSpPr>
          <p:nvPr>
            <p:ph type="ctrTitle"/>
          </p:nvPr>
        </p:nvSpPr>
        <p:spPr>
          <a:xfrm>
            <a:off x="1828800" y="0"/>
            <a:ext cx="10363200" cy="1057619"/>
          </a:xfrm>
        </p:spPr>
        <p:txBody>
          <a:bodyPr vert="horz" lIns="91440" tIns="45720" rIns="91440" bIns="45720" rtlCol="0" anchor="b">
            <a:normAutofit/>
          </a:bodyPr>
          <a:lstStyle/>
          <a:p>
            <a:pPr algn="l"/>
            <a:r>
              <a:rPr lang="en-US" sz="800" dirty="0">
                <a:solidFill>
                  <a:schemeClr val="bg1"/>
                </a:solidFill>
              </a:rPr>
              <a:t>Bloom’s Taxonomy</a:t>
            </a:r>
          </a:p>
        </p:txBody>
      </p:sp>
    </p:spTree>
    <p:extLst>
      <p:ext uri="{BB962C8B-B14F-4D97-AF65-F5344CB8AC3E}">
        <p14:creationId xmlns:p14="http://schemas.microsoft.com/office/powerpoint/2010/main" val="96643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21B12F-308A-AEA8-4D73-8779215A3356}"/>
              </a:ext>
            </a:extLst>
          </p:cNvPr>
          <p:cNvSpPr>
            <a:spLocks noGrp="1"/>
          </p:cNvSpPr>
          <p:nvPr>
            <p:ph type="title"/>
          </p:nvPr>
        </p:nvSpPr>
        <p:spPr>
          <a:xfrm>
            <a:off x="310896" y="246161"/>
            <a:ext cx="6739128" cy="1097280"/>
          </a:xfrm>
        </p:spPr>
        <p:txBody>
          <a:bodyPr>
            <a:noAutofit/>
          </a:bodyPr>
          <a:lstStyle/>
          <a:p>
            <a:r>
              <a:rPr lang="en-US" sz="3600" b="1" dirty="0"/>
              <a:t>Medicin</a:t>
            </a:r>
            <a:r>
              <a:rPr lang="en-US" b="1" dirty="0"/>
              <a:t>e Wheel Framework</a:t>
            </a:r>
            <a:endParaRPr lang="en-US" sz="3600" b="1" dirty="0"/>
          </a:p>
        </p:txBody>
      </p:sp>
      <p:sp>
        <p:nvSpPr>
          <p:cNvPr id="15" name="Text Placeholder 14">
            <a:extLst>
              <a:ext uri="{FF2B5EF4-FFF2-40B4-BE49-F238E27FC236}">
                <a16:creationId xmlns:a16="http://schemas.microsoft.com/office/drawing/2014/main" id="{8E4B9848-47F6-034D-9CAB-F221AC19544A}"/>
              </a:ext>
            </a:extLst>
          </p:cNvPr>
          <p:cNvSpPr>
            <a:spLocks noGrp="1"/>
          </p:cNvSpPr>
          <p:nvPr>
            <p:ph type="body" sz="quarter" idx="16"/>
          </p:nvPr>
        </p:nvSpPr>
        <p:spPr>
          <a:xfrm>
            <a:off x="494353" y="6356349"/>
            <a:ext cx="6827331" cy="365125"/>
          </a:xfrm>
        </p:spPr>
        <p:txBody>
          <a:bodyPr/>
          <a:lstStyle/>
          <a:p>
            <a:r>
              <a:rPr lang="en-US" sz="1100" dirty="0"/>
              <a:t>Marcella LaFever (2016) Switching from Bloom to the Medicine Wheel: creating learning outcomes that support Indigenous ways of knowing in post-secondary education, Intercultural Education, 27:5, 409-424</a:t>
            </a:r>
          </a:p>
        </p:txBody>
      </p:sp>
      <p:sp>
        <p:nvSpPr>
          <p:cNvPr id="17" name="Content Placeholder 16">
            <a:extLst>
              <a:ext uri="{FF2B5EF4-FFF2-40B4-BE49-F238E27FC236}">
                <a16:creationId xmlns:a16="http://schemas.microsoft.com/office/drawing/2014/main" id="{3EA43569-0B27-DD1E-1C0A-B7608ED31DF6}"/>
              </a:ext>
            </a:extLst>
          </p:cNvPr>
          <p:cNvSpPr>
            <a:spLocks noGrp="1"/>
          </p:cNvSpPr>
          <p:nvPr>
            <p:ph type="body" sz="quarter" idx="20"/>
          </p:nvPr>
        </p:nvSpPr>
        <p:spPr>
          <a:xfrm>
            <a:off x="310896" y="1810102"/>
            <a:ext cx="6096383" cy="3502245"/>
          </a:xfrm>
        </p:spPr>
        <p:txBody>
          <a:bodyPr>
            <a:noAutofit/>
          </a:bodyPr>
          <a:lstStyle/>
          <a:p>
            <a:r>
              <a:rPr lang="en-US" sz="1600" dirty="0"/>
              <a:t>An alternative framework for creating learning outcomes to support Indigenous students:</a:t>
            </a:r>
          </a:p>
          <a:p>
            <a:pPr marL="285750" indent="-285750">
              <a:buFont typeface="Arial" panose="020B0604020202020204" pitchFamily="34" charset="0"/>
              <a:buChar char="•"/>
            </a:pPr>
            <a:r>
              <a:rPr lang="en-US" sz="1600" dirty="0"/>
              <a:t>Includes Spiritual domain to reflect a balance in learning and Indigenous worldviews</a:t>
            </a:r>
          </a:p>
          <a:p>
            <a:pPr marL="742950" lvl="1" indent="-285750">
              <a:buFont typeface="Arial" panose="020B0604020202020204" pitchFamily="34" charset="0"/>
              <a:buChar char="•"/>
            </a:pPr>
            <a:r>
              <a:rPr lang="en-US" sz="1600" dirty="0" err="1"/>
              <a:t>Honouring</a:t>
            </a:r>
            <a:r>
              <a:rPr lang="en-US" sz="1600" dirty="0"/>
              <a:t>- learning not based on material/physical things</a:t>
            </a:r>
          </a:p>
          <a:p>
            <a:pPr marL="742950" lvl="1" indent="-285750">
              <a:buFont typeface="Arial" panose="020B0604020202020204" pitchFamily="34" charset="0"/>
              <a:buChar char="•"/>
            </a:pPr>
            <a:r>
              <a:rPr lang="en-US" sz="1600" dirty="0"/>
              <a:t>Valued- building relationships based on qualities related to welfare of human spirit</a:t>
            </a:r>
          </a:p>
          <a:p>
            <a:pPr marL="742950" lvl="1" indent="-285750">
              <a:buFont typeface="Arial" panose="020B0604020202020204" pitchFamily="34" charset="0"/>
              <a:buChar char="•"/>
            </a:pPr>
            <a:r>
              <a:rPr lang="en-US" sz="1600" dirty="0"/>
              <a:t>Connected- sense of belonging/building relationships with classroom, community, etc.</a:t>
            </a:r>
          </a:p>
          <a:p>
            <a:pPr marL="742950" lvl="1" indent="-285750">
              <a:buFont typeface="Arial" panose="020B0604020202020204" pitchFamily="34" charset="0"/>
              <a:buChar char="•"/>
            </a:pPr>
            <a:r>
              <a:rPr lang="en-US" sz="1600" dirty="0"/>
              <a:t>Empowered- feel supported in environment that encourages strength and confidence</a:t>
            </a:r>
          </a:p>
          <a:p>
            <a:pPr marL="742950" lvl="1" indent="-285750">
              <a:buFont typeface="Arial" panose="020B0604020202020204" pitchFamily="34" charset="0"/>
              <a:buChar char="•"/>
            </a:pPr>
            <a:r>
              <a:rPr lang="en-US" sz="1600" dirty="0"/>
              <a:t>Self-Actualize- unique entity in group, become what one is meant to be</a:t>
            </a:r>
          </a:p>
          <a:p>
            <a:pPr marL="285750" indent="-285750">
              <a:buFont typeface="Arial" panose="020B0604020202020204" pitchFamily="34" charset="0"/>
              <a:buChar char="•"/>
            </a:pPr>
            <a:r>
              <a:rPr lang="en-US" sz="1600" dirty="0"/>
              <a:t>Non-Indigenous must consider instructor/learner roles and the difference between spirituality and religion</a:t>
            </a:r>
          </a:p>
        </p:txBody>
      </p:sp>
      <p:pic>
        <p:nvPicPr>
          <p:cNvPr id="4" name="Picture 3" descr="A bullseye graphic with the term Balance at the center surrounded by concentric circles which are divided into 4 quadrants labeled Spiritual, Emotional, Intellectual, and Physical">
            <a:extLst>
              <a:ext uri="{FF2B5EF4-FFF2-40B4-BE49-F238E27FC236}">
                <a16:creationId xmlns:a16="http://schemas.microsoft.com/office/drawing/2014/main" id="{A59BB40D-7EA1-D6AD-8146-5F7366A09D2A}"/>
              </a:ext>
            </a:extLst>
          </p:cNvPr>
          <p:cNvPicPr>
            <a:picLocks noChangeAspect="1"/>
          </p:cNvPicPr>
          <p:nvPr/>
        </p:nvPicPr>
        <p:blipFill>
          <a:blip r:embed="rId3"/>
          <a:stretch>
            <a:fillRect/>
          </a:stretch>
        </p:blipFill>
        <p:spPr>
          <a:xfrm>
            <a:off x="6706649" y="1240917"/>
            <a:ext cx="4948237" cy="4922139"/>
          </a:xfrm>
          <a:prstGeom prst="rect">
            <a:avLst/>
          </a:prstGeom>
        </p:spPr>
      </p:pic>
    </p:spTree>
    <p:extLst>
      <p:ext uri="{BB962C8B-B14F-4D97-AF65-F5344CB8AC3E}">
        <p14:creationId xmlns:p14="http://schemas.microsoft.com/office/powerpoint/2010/main" val="344513522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DDDDDD"/>
      </a:lt2>
      <a:accent1>
        <a:srgbClr val="FFBB00"/>
      </a:accent1>
      <a:accent2>
        <a:srgbClr val="DDDDDD"/>
      </a:accent2>
      <a:accent3>
        <a:srgbClr val="3C3C3C"/>
      </a:accent3>
      <a:accent4>
        <a:srgbClr val="FFC000"/>
      </a:accent4>
      <a:accent5>
        <a:srgbClr val="CC9900"/>
      </a:accent5>
      <a:accent6>
        <a:srgbClr val="70AD47"/>
      </a:accent6>
      <a:hlink>
        <a:srgbClr val="CC9900"/>
      </a:hlink>
      <a:folHlink>
        <a:srgbClr val="66666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PPT-White-169" id="{F0690388-2FB2-BE46-8F7D-1F018C6770E2}" vid="{6300AA86-1663-EC49-A6F8-16E317BF1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TUPPT-White-169</Template>
  <TotalTime>5230</TotalTime>
  <Words>1617</Words>
  <Application>Microsoft Office PowerPoint</Application>
  <PresentationFormat>Widescreen</PresentationFormat>
  <Paragraphs>143</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American Typewriter</vt:lpstr>
      <vt:lpstr>Aptos</vt:lpstr>
      <vt:lpstr>Arial</vt:lpstr>
      <vt:lpstr>Calibri</vt:lpstr>
      <vt:lpstr>Proxima Nova</vt:lpstr>
      <vt:lpstr>Quattrocento Sans</vt:lpstr>
      <vt:lpstr>Source Sans Pro</vt:lpstr>
      <vt:lpstr>Tahoma</vt:lpstr>
      <vt:lpstr>Wingdings</vt:lpstr>
      <vt:lpstr>Office Theme</vt:lpstr>
      <vt:lpstr>Guidelines for Writing Effective Course Learning Outcomes</vt:lpstr>
      <vt:lpstr>What is a learning outcome?</vt:lpstr>
      <vt:lpstr>Using Curriculum Mapping to Improve Learning, slide 19</vt:lpstr>
      <vt:lpstr>Structure of a Learning Outcome</vt:lpstr>
      <vt:lpstr>Standard vs. Growth</vt:lpstr>
      <vt:lpstr>SLOs should have S.M.A.R.T. attributes </vt:lpstr>
      <vt:lpstr>Bloom's Revised Taxonomy - Office of Curriculum, Assessment and Teaching Transformation - University at Buffalo</vt:lpstr>
      <vt:lpstr>Bloom’s Taxonomy</vt:lpstr>
      <vt:lpstr>Medicine Wheel Framework</vt:lpstr>
      <vt:lpstr>Things to avoid</vt:lpstr>
      <vt:lpstr>Revising CLOs</vt:lpstr>
      <vt:lpstr>Example CLOs</vt:lpstr>
      <vt:lpstr>Transparency in Learning and Teaching (TILT)</vt:lpstr>
      <vt:lpstr>Mind your measures…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Lauka, Brianne E.</dc:creator>
  <cp:lastModifiedBy>Evans, Rhodri</cp:lastModifiedBy>
  <cp:revision>32</cp:revision>
  <dcterms:created xsi:type="dcterms:W3CDTF">2025-05-23T13:34:34Z</dcterms:created>
  <dcterms:modified xsi:type="dcterms:W3CDTF">2026-02-20T17:15:47Z</dcterms:modified>
</cp:coreProperties>
</file>