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1"/>
    <p:restoredTop sz="65682" autoAdjust="0"/>
  </p:normalViewPr>
  <p:slideViewPr>
    <p:cSldViewPr snapToGrid="0" snapToObjects="1">
      <p:cViewPr varScale="1">
        <p:scale>
          <a:sx n="55" d="100"/>
          <a:sy n="55" d="100"/>
        </p:scale>
        <p:origin x="-11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D904F-A3D3-1748-8431-1E378E023F7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1418-67DB-C34D-BBD8-D4483AB8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6952-139F-F44A-9C83-17CD555EB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Pickering Fellowship offers a unique opportunity to promote positive change in the world. Upon successful completion of a two-year master’s degree program and fulfillment of Foreign Service entry requirements, fellows have the opportunity to work as Foreign Service Officers serving in Washington, DC and at a U.S. embassy, consulate, or diplomatic mission around the globe. This program includes up to $75,000 over two years toward graduate school, including up to $21,500 per year for tuition and fees and an academic year stipend of $16,000 - Funded domestic internship in Washington, D.C. - Funded international internship at a U.S. embassy or consulate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Fellows also agree to a minimum five-year service commitment in the Department of State’s Foreign Service.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Applicants must have received their undergraduate degree before the start of their program orientation (usually June before they start graduate school). They must be seeking enrollment to a two-year master's program at a U.S.- based institution. Financial need is considered in the application process, but is not a requirement.</a:t>
            </a:r>
          </a:p>
          <a:p>
            <a:r>
              <a:rPr lang="en-US" dirty="0"/>
              <a:t>Deadlines: Typically due in Sept.</a:t>
            </a:r>
          </a:p>
          <a:p>
            <a:r>
              <a:rPr lang="en-US" dirty="0"/>
              <a:t>Campus Contact: Clare </a:t>
            </a:r>
            <a:r>
              <a:rPr lang="en-US" dirty="0" err="1"/>
              <a:t>Muhoro</a:t>
            </a:r>
            <a:r>
              <a:rPr lang="en-US" dirty="0"/>
              <a:t>, Director of Competitive Awards</a:t>
            </a:r>
          </a:p>
          <a:p>
            <a:r>
              <a:rPr lang="en-US" dirty="0" err="1"/>
              <a:t>Cmuhoro@towson.edu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6952-139F-F44A-9C83-17CD555EB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8" y="6244983"/>
            <a:ext cx="2743200" cy="365125"/>
          </a:xfrm>
        </p:spPr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4498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44983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7609" y="1652952"/>
            <a:ext cx="2628900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52954"/>
            <a:ext cx="8219831" cy="4524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2046"/>
            <a:ext cx="10636372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031"/>
            <a:ext cx="3932237" cy="9730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5031"/>
            <a:ext cx="6172200" cy="4296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37692"/>
            <a:ext cx="3932237" cy="32312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65031"/>
            <a:ext cx="3932237" cy="803030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65031"/>
            <a:ext cx="6172200" cy="4296020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154"/>
            <a:ext cx="3932237" cy="33778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8604"/>
            <a:ext cx="9603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THOMAS R. PICKERING FOREIGN AFFAIRS GRADUATE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4"/>
    </mc:Choice>
    <mc:Fallback xmlns="">
      <p:transition xmlns:p14="http://schemas.microsoft.com/office/powerpoint/2010/main" spd="slow" advTm="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Pickering Fellowship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75,000 over two years toward graduate school, including up to $21,500 per year for tuition and mandatory fees and an academic year stipend of $16,000</a:t>
            </a:r>
          </a:p>
          <a:p>
            <a:r>
              <a:rPr lang="en-US" dirty="0">
                <a:solidFill>
                  <a:srgbClr val="FFFFFF"/>
                </a:solidFill>
              </a:rPr>
              <a:t>American citizenship, a GPA of at least 3.2, and an intention to start a two-year graduate school in fall of the year for which they are applying. </a:t>
            </a:r>
          </a:p>
          <a:p>
            <a:r>
              <a:rPr lang="en-US" dirty="0"/>
              <a:t>Deadlines: Application typically due in Sept.</a:t>
            </a:r>
          </a:p>
          <a:p>
            <a:r>
              <a:rPr lang="en-US" dirty="0"/>
              <a:t>Campus Contact: Clare </a:t>
            </a:r>
            <a:r>
              <a:rPr lang="en-US" dirty="0" err="1"/>
              <a:t>Muhoro</a:t>
            </a:r>
            <a:r>
              <a:rPr lang="en-US" dirty="0"/>
              <a:t>, Director of Competitive Awards</a:t>
            </a:r>
          </a:p>
          <a:p>
            <a:r>
              <a:rPr lang="en-US" dirty="0" err="1"/>
              <a:t>Cmuhoro@towson.edu</a:t>
            </a:r>
            <a:endParaRPr lang="en-US" dirty="0"/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6"/>
    </mc:Choice>
    <mc:Fallback xmlns="">
      <p:transition xmlns:p14="http://schemas.microsoft.com/office/powerpoint/2010/main" spd="slow" advTm="7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UPPT-Graphite-169 (1)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Charcoal43.potx" id="{1AC52F87-55F4-4A89-9A01-A18AA6F7BA0F}" vid="{D8A7A110-8785-40B1-AE65-C31EDA479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TUPPT-Graphite-169 (1).potx</Template>
  <TotalTime>121</TotalTime>
  <Words>309</Words>
  <Application>Microsoft Office PowerPoint</Application>
  <PresentationFormat>Widescreen</PresentationFormat>
  <Paragraphs>17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TUPPT-Graphite-169 (1)</vt:lpstr>
      <vt:lpstr>THOMAS R. PICKERING FOREIGN AFFAIRS GRADUATE FELLOWSHIP</vt:lpstr>
      <vt:lpstr>Pickering Fellowship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Urand, Rodney J.</dc:creator>
  <cp:lastModifiedBy>Napoli, Rhiannon</cp:lastModifiedBy>
  <cp:revision>13</cp:revision>
  <dcterms:created xsi:type="dcterms:W3CDTF">2018-12-18T19:48:38Z</dcterms:created>
  <dcterms:modified xsi:type="dcterms:W3CDTF">2020-04-16T19:09:57Z</dcterms:modified>
</cp:coreProperties>
</file>