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7691"/>
    <p:restoredTop sz="94619"/>
  </p:normalViewPr>
  <p:slideViewPr>
    <p:cSldViewPr snapToGrid="0" snapToObjects="1">
      <p:cViewPr varScale="1">
        <p:scale>
          <a:sx n="76" d="100"/>
          <a:sy n="76" d="100"/>
        </p:scale>
        <p:origin x="-36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3A358A-669F-D940-909B-73237690FE7F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10DD88-0073-4943-8FC1-A033F9901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56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GERMAN ACADEMIC EXCHANGE SERVICE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Offers several scholarship opportunities for all academic fields and on all academic levels, including: - Research Internships in Science and Engineering (RISE) Germany - University Summer Course Grants - Research Grants - Study Scholarships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grants usually cover cost of living during the stay in Germany and often include a travel stipend.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Excellent academic record, a convincing and feasible project, and a passion for studying/researching in Germany.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Eligibility requirements and application deadlines vary by program, so it is best to spend time on the DAAD website researching the program that most interests you.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0DD88-0073-4943-8FC1-A033F9901DC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789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108" y="6244983"/>
            <a:ext cx="2743200" cy="365125"/>
          </a:xfrm>
        </p:spPr>
        <p:txBody>
          <a:bodyPr/>
          <a:lstStyle/>
          <a:p>
            <a:fld id="{BE4B41FD-D06B-EA42-A3A7-3BA69B7CF81B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244983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96400" y="6244983"/>
            <a:ext cx="2743200" cy="365125"/>
          </a:xfrm>
        </p:spPr>
        <p:txBody>
          <a:bodyPr/>
          <a:lstStyle/>
          <a:p>
            <a:fld id="{01977278-7687-3448-A6B0-227CFE0C9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857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B41FD-D06B-EA42-A3A7-3BA69B7CF81B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7278-7687-3448-A6B0-227CFE0C9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629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7609" y="1652952"/>
            <a:ext cx="2628900" cy="4524010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1652954"/>
            <a:ext cx="8219831" cy="452400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B41FD-D06B-EA42-A3A7-3BA69B7CF81B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7278-7687-3448-A6B0-227CFE0C9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98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B41FD-D06B-EA42-A3A7-3BA69B7CF81B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7278-7687-3448-A6B0-227CFE0C9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174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B41FD-D06B-EA42-A3A7-3BA69B7CF81B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7278-7687-3448-A6B0-227CFE0C9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149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B41FD-D06B-EA42-A3A7-3BA69B7CF81B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7278-7687-3448-A6B0-227CFE0C9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392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52046"/>
            <a:ext cx="10636372" cy="1115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B41FD-D06B-EA42-A3A7-3BA69B7CF81B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7278-7687-3448-A6B0-227CFE0C9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796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B41FD-D06B-EA42-A3A7-3BA69B7CF81B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7278-7687-3448-A6B0-227CFE0C9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06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B41FD-D06B-EA42-A3A7-3BA69B7CF81B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7278-7687-3448-A6B0-227CFE0C9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748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65031"/>
            <a:ext cx="3932237" cy="973015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565031"/>
            <a:ext cx="6172200" cy="429602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637692"/>
            <a:ext cx="3932237" cy="323129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B41FD-D06B-EA42-A3A7-3BA69B7CF81B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7278-7687-3448-A6B0-227CFE0C9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919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565031"/>
            <a:ext cx="3932237" cy="803030"/>
          </a:xfrm>
        </p:spPr>
        <p:txBody>
          <a:bodyPr anchor="b"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565031"/>
            <a:ext cx="6172200" cy="4296020"/>
          </a:xfrm>
          <a:noFill/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491154"/>
            <a:ext cx="3932237" cy="337783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B41FD-D06B-EA42-A3A7-3BA69B7CF81B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77278-7687-3448-A6B0-227CFE0C9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735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48604"/>
            <a:ext cx="9603153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B41FD-D06B-EA42-A3A7-3BA69B7CF81B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77278-7687-3448-A6B0-227CFE0C9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955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Proxima Nova" panose="0200050603000002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Proxima Nova" panose="0200050603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Proxima Nova" panose="0200050603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Proxima Nova" panose="0200050603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Proxima Nova" panose="0200050603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Proxima Nova" panose="0200050603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4E5DC-F785-3C44-8D74-72C83B9903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DAAD German Academic Exchange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03FB4D-68CC-6D49-9F8F-3A82CADE94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Sound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96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23"/>
    </mc:Choice>
    <mc:Fallback xmlns="">
      <p:transition xmlns:p14="http://schemas.microsoft.com/office/powerpoint/2010/main" spd="slow" advTm="77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DAAD German Academic Exchange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7290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Offers several scholarship opportunities to study or research in Germany </a:t>
            </a:r>
          </a:p>
          <a:p>
            <a:r>
              <a:rPr lang="en-US" dirty="0">
                <a:solidFill>
                  <a:srgbClr val="FFFFFF"/>
                </a:solidFill>
              </a:rPr>
              <a:t>Opportunities are available for all academic fields and on all academic levels</a:t>
            </a:r>
          </a:p>
          <a:p>
            <a:r>
              <a:rPr lang="en-US" dirty="0">
                <a:solidFill>
                  <a:srgbClr val="FFFFFF"/>
                </a:solidFill>
              </a:rPr>
              <a:t>Grants typically cover the cost of living and often include a travel stipend</a:t>
            </a:r>
          </a:p>
          <a:p>
            <a:r>
              <a:rPr lang="en-US" dirty="0"/>
              <a:t>Eligibility: varies by program</a:t>
            </a:r>
          </a:p>
          <a:p>
            <a:r>
              <a:rPr lang="en-US" dirty="0"/>
              <a:t>Deadline: varies by program</a:t>
            </a:r>
          </a:p>
          <a:p>
            <a:r>
              <a:rPr lang="en-US" dirty="0"/>
              <a:t>https://</a:t>
            </a:r>
            <a:r>
              <a:rPr lang="en-US" dirty="0" err="1"/>
              <a:t>www.daad.org</a:t>
            </a:r>
            <a:r>
              <a:rPr lang="en-US" dirty="0"/>
              <a:t>/en/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Sound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88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074"/>
    </mc:Choice>
    <mc:Fallback xmlns="">
      <p:transition xmlns:p14="http://schemas.microsoft.com/office/powerpoint/2010/main" spd="slow" advTm="530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Rhodes scholarship">
  <a:themeElements>
    <a:clrScheme name="Towson">
      <a:dk1>
        <a:srgbClr val="000000"/>
      </a:dk1>
      <a:lt1>
        <a:srgbClr val="FFFFFF"/>
      </a:lt1>
      <a:dk2>
        <a:srgbClr val="44546A"/>
      </a:dk2>
      <a:lt2>
        <a:srgbClr val="DDDDDD"/>
      </a:lt2>
      <a:accent1>
        <a:srgbClr val="FFBB00"/>
      </a:accent1>
      <a:accent2>
        <a:srgbClr val="DDDDDD"/>
      </a:accent2>
      <a:accent3>
        <a:srgbClr val="3C3C3C"/>
      </a:accent3>
      <a:accent4>
        <a:srgbClr val="FFC000"/>
      </a:accent4>
      <a:accent5>
        <a:srgbClr val="CC9900"/>
      </a:accent5>
      <a:accent6>
        <a:srgbClr val="70AD47"/>
      </a:accent6>
      <a:hlink>
        <a:srgbClr val="CC9900"/>
      </a:hlink>
      <a:folHlink>
        <a:srgbClr val="DDDDDD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U Charcoal43.potx" id="{1AC52F87-55F4-4A89-9A01-A18AA6F7BA0F}" vid="{D8A7A110-8785-40B1-AE65-C31EDA4792D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Rhodes scholarship.potx</Template>
  <TotalTime>412</TotalTime>
  <Words>105</Words>
  <Application>Microsoft Office PowerPoint</Application>
  <PresentationFormat>Widescreen</PresentationFormat>
  <Paragraphs>19</Paragraphs>
  <Slides>2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Rhodes scholarship</vt:lpstr>
      <vt:lpstr>DAAD German Academic Exchange</vt:lpstr>
      <vt:lpstr>DAAD German Academic Exchange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Urand, Rodney J.</dc:creator>
  <cp:lastModifiedBy>Napoli, Rhiannon</cp:lastModifiedBy>
  <cp:revision>20</cp:revision>
  <dcterms:created xsi:type="dcterms:W3CDTF">2018-12-18T19:48:38Z</dcterms:created>
  <dcterms:modified xsi:type="dcterms:W3CDTF">2020-04-16T18:48:04Z</dcterms:modified>
</cp:coreProperties>
</file>