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534" r:id="rId2"/>
    <p:sldId id="260" r:id="rId3"/>
    <p:sldId id="438" r:id="rId4"/>
    <p:sldId id="348" r:id="rId5"/>
    <p:sldId id="349" r:id="rId6"/>
    <p:sldId id="470" r:id="rId7"/>
    <p:sldId id="535" r:id="rId8"/>
    <p:sldId id="351" r:id="rId9"/>
    <p:sldId id="500" r:id="rId10"/>
    <p:sldId id="547" r:id="rId11"/>
    <p:sldId id="530" r:id="rId12"/>
    <p:sldId id="536" r:id="rId13"/>
    <p:sldId id="551" r:id="rId14"/>
    <p:sldId id="401" r:id="rId15"/>
    <p:sldId id="533" r:id="rId16"/>
    <p:sldId id="531" r:id="rId17"/>
    <p:sldId id="532" r:id="rId18"/>
    <p:sldId id="523" r:id="rId19"/>
    <p:sldId id="550" r:id="rId20"/>
    <p:sldId id="548" r:id="rId21"/>
    <p:sldId id="428" r:id="rId22"/>
    <p:sldId id="522" r:id="rId23"/>
    <p:sldId id="545" r:id="rId24"/>
    <p:sldId id="513" r:id="rId25"/>
    <p:sldId id="544" r:id="rId26"/>
    <p:sldId id="516" r:id="rId27"/>
    <p:sldId id="549" r:id="rId28"/>
    <p:sldId id="537" r:id="rId29"/>
    <p:sldId id="520" r:id="rId30"/>
    <p:sldId id="539" r:id="rId3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223"/>
    <p:restoredTop sz="86145"/>
  </p:normalViewPr>
  <p:slideViewPr>
    <p:cSldViewPr snapToGrid="0" snapToObjects="1">
      <p:cViewPr varScale="1">
        <p:scale>
          <a:sx n="65" d="100"/>
          <a:sy n="65" d="100"/>
        </p:scale>
        <p:origin x="124" y="48"/>
      </p:cViewPr>
      <p:guideLst/>
    </p:cSldViewPr>
  </p:slideViewPr>
  <p:outlineViewPr>
    <p:cViewPr>
      <p:scale>
        <a:sx n="33" d="100"/>
        <a:sy n="33" d="100"/>
      </p:scale>
      <p:origin x="0" y="-52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4824A2-452E-094B-A47F-1AD8AD6C03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BD7616-D36D-D543-9A03-AF9216C999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D2D41-C4FD-3D4C-9E8E-EB39DBBF5C10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763509-6EA0-F742-92DA-0A9D8E4501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5AE9D-2E94-0248-9D4F-659355CE85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0F0AF-7DE1-E541-8446-744BD7374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71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5C5C4-99BF-B642-BC6C-BB5A469FA8AB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A42D7-DE44-B744-BCAD-75B8B3268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26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A42D7-DE44-B744-BCAD-75B8B32681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38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 many emails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A42D7-DE44-B744-BCAD-75B8B32681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16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need a plan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A42D7-DE44-B744-BCAD-75B8B32681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37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investments that create support for campus redesign work is needed.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A42D7-DE44-B744-BCAD-75B8B32681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49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Innovation can come from anywhere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A42D7-DE44-B744-BCAD-75B8B32681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68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did your campus get your last 3 new ideas? </a:t>
            </a:r>
          </a:p>
          <a:p>
            <a:r>
              <a:rPr lang="en-US" dirty="0"/>
              <a:t>How can you set yourself up for more?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A42D7-DE44-B744-BCAD-75B8B32681D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94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minutes: </a:t>
            </a:r>
          </a:p>
          <a:p>
            <a:r>
              <a:rPr lang="en-US" dirty="0"/>
              <a:t>Think of one thing that didn’t work on your campus. </a:t>
            </a:r>
          </a:p>
          <a:p>
            <a:r>
              <a:rPr lang="en-US" dirty="0"/>
              <a:t>How did you treat it?  </a:t>
            </a:r>
          </a:p>
          <a:p>
            <a:r>
              <a:rPr lang="en-US" dirty="0"/>
              <a:t>Turn and talk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A42D7-DE44-B744-BCAD-75B8B32681D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52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institutional habits might help you weigh in on your work and make progress?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A42D7-DE44-B744-BCAD-75B8B32681D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08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colleges are essentially the same. </a:t>
            </a:r>
          </a:p>
          <a:p>
            <a:r>
              <a:rPr lang="en-US" dirty="0"/>
              <a:t>So if we change, we can change all of 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A42D7-DE44-B744-BCAD-75B8B32681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83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6FCFA816-8F9F-1E46-8571-234722112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8FA7AE6A-A46D-6942-A902-0C9BBAEAFB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Need to produce more degrees.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Less students will be coming between 18-22 (birth rates are lower)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We need to adapt our institutions to meet the needs of adult learners and “some college/no degree”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9A55B68-1168-574E-B39B-79C7644184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3966C390-B24F-1C48-81A0-13B1EF29A3EE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2417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7795DC45-2DF9-124E-97DC-E07902BE97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C75B9043-49DC-444C-B531-6C049E1561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3757ABC4-9D7E-0946-ACEC-07C25D902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CE1017F9-2D20-8B41-BB9B-6168AE69E041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906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C25260A3-8E33-2D45-926B-C55627FBD2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250969EF-28E6-9842-83D9-D7583091C0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Example: UIA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Stretch break. 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09F033E1-26FA-1146-9CDB-42538CF0B6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3F979526-197C-3040-922B-A082AFC25235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990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A42D7-DE44-B744-BCAD-75B8B32681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34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Lack of intentional capacity has impacted our ability to innovate over time. </a:t>
            </a:r>
          </a:p>
          <a:p>
            <a:r>
              <a:rPr lang="en-US" dirty="0"/>
              <a:t>Retired. 49 is one example, </a:t>
            </a:r>
          </a:p>
          <a:p>
            <a:endParaRPr lang="en-US" dirty="0"/>
          </a:p>
          <a:p>
            <a:r>
              <a:rPr lang="en-US" dirty="0"/>
              <a:t>General rule of thumb: if you are asking a campus to do something more, you nee to be assured where the time and energy are coming from. </a:t>
            </a:r>
          </a:p>
          <a:p>
            <a:r>
              <a:rPr lang="en-US" dirty="0"/>
              <a:t>If you don’t know the answer: the answer is: they won’t give it proper attention.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A42D7-DE44-B744-BCAD-75B8B32681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86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Trying to convince colleagues to do what you think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A42D7-DE44-B744-BCAD-75B8B32681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98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Meetings that should be emails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A42D7-DE44-B744-BCAD-75B8B32681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5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843E-314F-1842-A170-4E3CF25C3C7D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285-FFD3-734B-95E4-BE7138C9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9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843E-314F-1842-A170-4E3CF25C3C7D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285-FFD3-734B-95E4-BE7138C9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40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843E-314F-1842-A170-4E3CF25C3C7D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285-FFD3-734B-95E4-BE7138C9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37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843E-314F-1842-A170-4E3CF25C3C7D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285-FFD3-734B-95E4-BE7138C9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3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843E-314F-1842-A170-4E3CF25C3C7D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285-FFD3-734B-95E4-BE7138C9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34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843E-314F-1842-A170-4E3CF25C3C7D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285-FFD3-734B-95E4-BE7138C9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70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843E-314F-1842-A170-4E3CF25C3C7D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285-FFD3-734B-95E4-BE7138C9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1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843E-314F-1842-A170-4E3CF25C3C7D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285-FFD3-734B-95E4-BE7138C9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1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843E-314F-1842-A170-4E3CF25C3C7D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285-FFD3-734B-95E4-BE7138C9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25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843E-314F-1842-A170-4E3CF25C3C7D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285-FFD3-734B-95E4-BE7138C9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4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843E-314F-1842-A170-4E3CF25C3C7D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7285-FFD3-734B-95E4-BE7138C9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1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A843E-314F-1842-A170-4E3CF25C3C7D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A7285-FFD3-734B-95E4-BE7138C96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7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%3cdiv%20style=%22width:100%25;height:0;padding-bottom:173%25;position:relative;%22%3e%3ciframe%20src=%22https:/giphy.com/embed/ewelN8qzxQqNG%22%20width=%22100%25%22%20height=%22100%25%22%20style=%22position:absolute%22%20frameBorder=%220%22%20class=%22giphy-embed%22%20allowFullScreen%3e%3c/iframe%3e%3c/div%3e%3cp%3e%3ca%20href=%22https:/giphy.com/gifs/fail-gym-ewelN8qzxQqNG%22%3evia%20GIPHY%3c/a%3e%3c/p%3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ABA76-FEFA-5E40-93FD-98658D82D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40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2A379-FBA7-3F4D-9459-D12A3A53D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13" y="0"/>
            <a:ext cx="7900574" cy="5338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1FC066-E033-AC47-B6C6-39081A7DE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413" y="1373642"/>
            <a:ext cx="1793079" cy="51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07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814EE4-89AA-A94B-8DB6-A6677F93A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429"/>
            <a:ext cx="9279609" cy="437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35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BA7C82-67ED-E649-95E0-6B8E91E83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47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63E522-7A78-2045-8AD8-D37E3BA52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97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>
            <a:extLst>
              <a:ext uri="{FF2B5EF4-FFF2-40B4-BE49-F238E27FC236}">
                <a16:creationId xmlns:a16="http://schemas.microsoft.com/office/drawing/2014/main" id="{70360966-121E-E44F-9FF0-5D7FAA6DF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663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18982-9E5A-DF4B-BD7A-8C3C915A0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27443"/>
            <a:ext cx="9144000" cy="569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69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E18C4B-3D0A-5B4F-A48E-73C65626F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01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47CD87-CAE9-844D-9E13-216CC5438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1210"/>
            <a:ext cx="9144000" cy="573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90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344E9-DEE0-9B41-AF83-1645A08176F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D519F9F8-7E23-3D42-8A79-23ECBFCD9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609" y="1"/>
            <a:ext cx="5770118" cy="525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23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5B7C88-535B-2E4A-BEC3-FACF93DBA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1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A86830-E090-9A42-9086-8C78B7A4A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01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FEF3F-7C10-B044-94CD-294A0F9F7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15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CDxvtYjWEAEX3_s.jpg">
            <a:extLst>
              <a:ext uri="{FF2B5EF4-FFF2-40B4-BE49-F238E27FC236}">
                <a16:creationId xmlns:a16="http://schemas.microsoft.com/office/drawing/2014/main" id="{D2525042-BB02-5548-A315-179EFF3CA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12122" r="-9222" b="-9203"/>
          <a:stretch>
            <a:fillRect/>
          </a:stretch>
        </p:blipFill>
        <p:spPr bwMode="auto">
          <a:xfrm>
            <a:off x="0" y="-625716"/>
            <a:ext cx="10066149" cy="62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87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3A4EB-5B12-CB48-804B-A44DF5CA9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47" y="0"/>
            <a:ext cx="8854307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2CECC0-F76A-5B4E-9705-8E18045E1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31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B23A3C-1367-7749-A27C-380A5EB62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75" y="0"/>
            <a:ext cx="92135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81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FC0935-0448-924F-9CBB-F248349B9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28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2DD684-7576-024E-AA35-971A29EBD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84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4C517D-852A-6F4F-A6D1-F95EA83AE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00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482640-B826-F045-903C-F095B41A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02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27BA8-1AF3-F34B-9732-09F6CB243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74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76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513940-FAFC-844F-B8B2-304F89371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75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46143D-E3E0-8F44-8727-08995D364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2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8E454-6334-BF43-A224-9293349CF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87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>
            <a:extLst>
              <a:ext uri="{FF2B5EF4-FFF2-40B4-BE49-F238E27FC236}">
                <a16:creationId xmlns:a16="http://schemas.microsoft.com/office/drawing/2014/main" id="{7B0D7E69-7700-8642-A52E-EB90CE02E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757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>
            <a:extLst>
              <a:ext uri="{FF2B5EF4-FFF2-40B4-BE49-F238E27FC236}">
                <a16:creationId xmlns:a16="http://schemas.microsoft.com/office/drawing/2014/main" id="{8C1D2647-1C76-B844-B1EE-FFC48D923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35" y="0"/>
            <a:ext cx="7235428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93650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0154D-AFFE-8844-9A78-A39A8A665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63"/>
            <a:ext cx="9144000" cy="509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71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DBDCE-E6BF-134B-994B-EE742B148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97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UIA_ppt_art_v3.pdf">
            <a:extLst>
              <a:ext uri="{FF2B5EF4-FFF2-40B4-BE49-F238E27FC236}">
                <a16:creationId xmlns:a16="http://schemas.microsoft.com/office/drawing/2014/main" id="{3A94D404-9966-954B-8B95-AE7F5D9F4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0" y="128588"/>
            <a:ext cx="8374856" cy="628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944919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A1C2DE-128A-1940-A1D2-A867C1A9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39" y="0"/>
            <a:ext cx="8675757" cy="48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35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36369</TotalTime>
  <Words>244</Words>
  <Application>Microsoft Office PowerPoint</Application>
  <PresentationFormat>On-screen Show (16:9)</PresentationFormat>
  <Paragraphs>41</Paragraphs>
  <Slides>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ＭＳ Ｐゴシック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Bridget Burns</dc:creator>
  <cp:lastModifiedBy>Westerman, Patricia L.</cp:lastModifiedBy>
  <cp:revision>182</cp:revision>
  <cp:lastPrinted>2018-08-07T21:33:50Z</cp:lastPrinted>
  <dcterms:created xsi:type="dcterms:W3CDTF">2018-08-01T19:09:07Z</dcterms:created>
  <dcterms:modified xsi:type="dcterms:W3CDTF">2021-02-01T19:44:10Z</dcterms:modified>
</cp:coreProperties>
</file>