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sldIdLst>
    <p:sldId id="256" r:id="rId2"/>
  </p:sldIdLst>
  <p:sldSz cx="43891200" cy="32918400"/>
  <p:notesSz cx="6858000" cy="9144000"/>
  <p:defaultTextStyle>
    <a:defPPr>
      <a:defRPr lang="en-US"/>
    </a:defPPr>
    <a:lvl1pPr marL="0" algn="l" defTabSz="3686861" rtl="0" eaLnBrk="1" latinLnBrk="0" hangingPunct="1">
      <a:defRPr sz="7258" kern="1200">
        <a:solidFill>
          <a:schemeClr val="tx1"/>
        </a:solidFill>
        <a:latin typeface="+mn-lt"/>
        <a:ea typeface="+mn-ea"/>
        <a:cs typeface="+mn-cs"/>
      </a:defRPr>
    </a:lvl1pPr>
    <a:lvl2pPr marL="1843430" algn="l" defTabSz="3686861" rtl="0" eaLnBrk="1" latinLnBrk="0" hangingPunct="1">
      <a:defRPr sz="7258" kern="1200">
        <a:solidFill>
          <a:schemeClr val="tx1"/>
        </a:solidFill>
        <a:latin typeface="+mn-lt"/>
        <a:ea typeface="+mn-ea"/>
        <a:cs typeface="+mn-cs"/>
      </a:defRPr>
    </a:lvl2pPr>
    <a:lvl3pPr marL="3686861" algn="l" defTabSz="3686861" rtl="0" eaLnBrk="1" latinLnBrk="0" hangingPunct="1">
      <a:defRPr sz="7258" kern="1200">
        <a:solidFill>
          <a:schemeClr val="tx1"/>
        </a:solidFill>
        <a:latin typeface="+mn-lt"/>
        <a:ea typeface="+mn-ea"/>
        <a:cs typeface="+mn-cs"/>
      </a:defRPr>
    </a:lvl3pPr>
    <a:lvl4pPr marL="5530291" algn="l" defTabSz="3686861" rtl="0" eaLnBrk="1" latinLnBrk="0" hangingPunct="1">
      <a:defRPr sz="7258" kern="1200">
        <a:solidFill>
          <a:schemeClr val="tx1"/>
        </a:solidFill>
        <a:latin typeface="+mn-lt"/>
        <a:ea typeface="+mn-ea"/>
        <a:cs typeface="+mn-cs"/>
      </a:defRPr>
    </a:lvl4pPr>
    <a:lvl5pPr marL="7373722" algn="l" defTabSz="3686861" rtl="0" eaLnBrk="1" latinLnBrk="0" hangingPunct="1">
      <a:defRPr sz="7258" kern="1200">
        <a:solidFill>
          <a:schemeClr val="tx1"/>
        </a:solidFill>
        <a:latin typeface="+mn-lt"/>
        <a:ea typeface="+mn-ea"/>
        <a:cs typeface="+mn-cs"/>
      </a:defRPr>
    </a:lvl5pPr>
    <a:lvl6pPr marL="9217152" algn="l" defTabSz="3686861" rtl="0" eaLnBrk="1" latinLnBrk="0" hangingPunct="1">
      <a:defRPr sz="7258" kern="1200">
        <a:solidFill>
          <a:schemeClr val="tx1"/>
        </a:solidFill>
        <a:latin typeface="+mn-lt"/>
        <a:ea typeface="+mn-ea"/>
        <a:cs typeface="+mn-cs"/>
      </a:defRPr>
    </a:lvl6pPr>
    <a:lvl7pPr marL="11060582" algn="l" defTabSz="3686861" rtl="0" eaLnBrk="1" latinLnBrk="0" hangingPunct="1">
      <a:defRPr sz="7258" kern="1200">
        <a:solidFill>
          <a:schemeClr val="tx1"/>
        </a:solidFill>
        <a:latin typeface="+mn-lt"/>
        <a:ea typeface="+mn-ea"/>
        <a:cs typeface="+mn-cs"/>
      </a:defRPr>
    </a:lvl7pPr>
    <a:lvl8pPr marL="12904013" algn="l" defTabSz="3686861" rtl="0" eaLnBrk="1" latinLnBrk="0" hangingPunct="1">
      <a:defRPr sz="7258" kern="1200">
        <a:solidFill>
          <a:schemeClr val="tx1"/>
        </a:solidFill>
        <a:latin typeface="+mn-lt"/>
        <a:ea typeface="+mn-ea"/>
        <a:cs typeface="+mn-cs"/>
      </a:defRPr>
    </a:lvl8pPr>
    <a:lvl9pPr marL="14747443" algn="l" defTabSz="3686861" rtl="0" eaLnBrk="1" latinLnBrk="0" hangingPunct="1">
      <a:defRPr sz="7258"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984" userDrawn="1">
          <p15:clr>
            <a:srgbClr val="A4A3A4"/>
          </p15:clr>
        </p15:guide>
        <p15:guide id="2" pos="10824" userDrawn="1">
          <p15:clr>
            <a:srgbClr val="A4A3A4"/>
          </p15:clr>
        </p15:guide>
        <p15:guide id="3" pos="576" userDrawn="1">
          <p15:clr>
            <a:srgbClr val="A4A3A4"/>
          </p15:clr>
        </p15:guide>
        <p15:guide id="5" orient="horz" pos="576" userDrawn="1">
          <p15:clr>
            <a:srgbClr val="A4A3A4"/>
          </p15:clr>
        </p15:guide>
        <p15:guide id="6" orient="horz" pos="4584" userDrawn="1">
          <p15:clr>
            <a:srgbClr val="A4A3A4"/>
          </p15:clr>
        </p15:guide>
        <p15:guide id="8" pos="27072" userDrawn="1">
          <p15:clr>
            <a:srgbClr val="A4A3A4"/>
          </p15:clr>
        </p15:guide>
        <p15:guide id="9" orient="horz" pos="5760" userDrawn="1">
          <p15:clr>
            <a:srgbClr val="A4A3A4"/>
          </p15:clr>
        </p15:guide>
        <p15:guide id="10" pos="5424" userDrawn="1">
          <p15:clr>
            <a:srgbClr val="A4A3A4"/>
          </p15:clr>
        </p15:guide>
        <p15:guide id="11" pos="5976" userDrawn="1">
          <p15:clr>
            <a:srgbClr val="A4A3A4"/>
          </p15:clr>
        </p15:guide>
        <p15:guide id="12" pos="11448" userDrawn="1">
          <p15:clr>
            <a:srgbClr val="A4A3A4"/>
          </p15:clr>
        </p15:guide>
        <p15:guide id="13" pos="16248" userDrawn="1">
          <p15:clr>
            <a:srgbClr val="A4A3A4"/>
          </p15:clr>
        </p15:guide>
        <p15:guide id="14" pos="16824" userDrawn="1">
          <p15:clr>
            <a:srgbClr val="A4A3A4"/>
          </p15:clr>
        </p15:guide>
        <p15:guide id="15" pos="21672" userDrawn="1">
          <p15:clr>
            <a:srgbClr val="A4A3A4"/>
          </p15:clr>
        </p15:guide>
        <p15:guide id="16" pos="22224" userDrawn="1">
          <p15:clr>
            <a:srgbClr val="A4A3A4"/>
          </p15:clr>
        </p15:guide>
        <p15:guide id="17" orient="horz" pos="9984" userDrawn="1">
          <p15:clr>
            <a:srgbClr val="A4A3A4"/>
          </p15:clr>
        </p15:guide>
        <p15:guide id="18" orient="horz" pos="10656" userDrawn="1">
          <p15:clr>
            <a:srgbClr val="A4A3A4"/>
          </p15:clr>
        </p15:guide>
        <p15:guide id="19" orient="horz" pos="20160"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erino, David A." initials="MDA" lastIdx="1" clrIdx="0"/>
  <p:cmAuthor id="2" name="Merino, David A." initials="MDA [2]" lastIdx="1" clrIdx="1"/>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ferSingleView="1">
    <p:restoredLeft sz="18746"/>
    <p:restoredTop sz="94660"/>
  </p:normalViewPr>
  <p:slideViewPr>
    <p:cSldViewPr snapToGrid="0" snapToObjects="1" showGuides="1">
      <p:cViewPr>
        <p:scale>
          <a:sx n="20" d="100"/>
          <a:sy n="20" d="100"/>
        </p:scale>
        <p:origin x="2976" y="468"/>
      </p:cViewPr>
      <p:guideLst>
        <p:guide orient="horz" pos="3984"/>
        <p:guide pos="10824"/>
        <p:guide pos="576"/>
        <p:guide orient="horz" pos="576"/>
        <p:guide orient="horz" pos="4584"/>
        <p:guide pos="27072"/>
        <p:guide orient="horz" pos="5760"/>
        <p:guide pos="5424"/>
        <p:guide pos="5976"/>
        <p:guide pos="11448"/>
        <p:guide pos="16248"/>
        <p:guide pos="16824"/>
        <p:guide pos="21672"/>
        <p:guide pos="22224"/>
        <p:guide orient="horz" pos="9984"/>
        <p:guide orient="horz" pos="10656"/>
        <p:guide orient="horz" pos="20160"/>
      </p:guideLst>
    </p:cSldViewPr>
  </p:slide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commentAuthors" Target="commentAuthors.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BA80F50-B91E-5348-BBE1-26592D2F1D79}" type="doc">
      <dgm:prSet loTypeId="urn:microsoft.com/office/officeart/2008/layout/HexagonCluster" loCatId="" qsTypeId="urn:microsoft.com/office/officeart/2005/8/quickstyle/simple4" qsCatId="simple" csTypeId="urn:microsoft.com/office/officeart/2005/8/colors/accent1_2" csCatId="accent1" phldr="1"/>
      <dgm:spPr/>
      <dgm:t>
        <a:bodyPr/>
        <a:lstStyle/>
        <a:p>
          <a:endParaRPr lang="en-US"/>
        </a:p>
      </dgm:t>
    </dgm:pt>
    <dgm:pt modelId="{E7682281-DCA1-4E42-8C5B-8A1843BE5FDE}">
      <dgm:prSet phldrT="[Text]"/>
      <dgm:spPr/>
      <dgm:t>
        <a:bodyPr/>
        <a:lstStyle/>
        <a:p>
          <a:r>
            <a:rPr lang="en-US" dirty="0"/>
            <a:t>Place Holder</a:t>
          </a:r>
        </a:p>
      </dgm:t>
    </dgm:pt>
    <dgm:pt modelId="{6C373972-BA84-D34C-9E3A-47D5EA09AEFF}" type="parTrans" cxnId="{48D39144-780B-AA4C-B3A2-05C2191AEEF8}">
      <dgm:prSet/>
      <dgm:spPr/>
      <dgm:t>
        <a:bodyPr/>
        <a:lstStyle/>
        <a:p>
          <a:endParaRPr lang="en-US"/>
        </a:p>
      </dgm:t>
    </dgm:pt>
    <dgm:pt modelId="{AC854CB1-956D-794B-974A-AD6C7FB95AAF}" type="sibTrans" cxnId="{48D39144-780B-AA4C-B3A2-05C2191AEEF8}">
      <dgm:prSet/>
      <dgm:spPr/>
      <dgm:t>
        <a:bodyPr/>
        <a:lstStyle/>
        <a:p>
          <a:endParaRPr lang="en-US"/>
        </a:p>
      </dgm:t>
    </dgm:pt>
    <dgm:pt modelId="{3370D79E-14B0-DD47-80B0-AD752FE09319}">
      <dgm:prSet phldrT="[Text]"/>
      <dgm:spPr/>
      <dgm:t>
        <a:bodyPr/>
        <a:lstStyle/>
        <a:p>
          <a:r>
            <a:rPr lang="en-US" dirty="0"/>
            <a:t>Chart</a:t>
          </a:r>
        </a:p>
      </dgm:t>
    </dgm:pt>
    <dgm:pt modelId="{FFAEB08F-12E3-0B4B-A4D5-E9EFE219B1BE}" type="parTrans" cxnId="{637AF43F-2C18-9645-9CF8-0AB6C44A4F9E}">
      <dgm:prSet/>
      <dgm:spPr/>
      <dgm:t>
        <a:bodyPr/>
        <a:lstStyle/>
        <a:p>
          <a:endParaRPr lang="en-US"/>
        </a:p>
      </dgm:t>
    </dgm:pt>
    <dgm:pt modelId="{521547ED-A0B1-E34E-A6D4-A14CDB50300D}" type="sibTrans" cxnId="{637AF43F-2C18-9645-9CF8-0AB6C44A4F9E}">
      <dgm:prSet/>
      <dgm:spPr/>
      <dgm:t>
        <a:bodyPr/>
        <a:lstStyle/>
        <a:p>
          <a:endParaRPr lang="en-US"/>
        </a:p>
      </dgm:t>
    </dgm:pt>
    <dgm:pt modelId="{70F6A3E9-BB1A-1344-8DA6-B47832262092}">
      <dgm:prSet phldrT="[Text]"/>
      <dgm:spPr/>
      <dgm:t>
        <a:bodyPr/>
        <a:lstStyle/>
        <a:p>
          <a:r>
            <a:rPr lang="en-US" dirty="0"/>
            <a:t>Image</a:t>
          </a:r>
        </a:p>
      </dgm:t>
    </dgm:pt>
    <dgm:pt modelId="{CFE61517-FA00-8742-AC6D-17F8C56C48D1}" type="parTrans" cxnId="{A8843606-59DB-3242-A973-B322BF89EDB5}">
      <dgm:prSet/>
      <dgm:spPr/>
      <dgm:t>
        <a:bodyPr/>
        <a:lstStyle/>
        <a:p>
          <a:endParaRPr lang="en-US"/>
        </a:p>
      </dgm:t>
    </dgm:pt>
    <dgm:pt modelId="{481AAF07-1E30-004A-9DAC-F7ADE35509CF}" type="sibTrans" cxnId="{A8843606-59DB-3242-A973-B322BF89EDB5}">
      <dgm:prSet/>
      <dgm:spPr/>
      <dgm:t>
        <a:bodyPr/>
        <a:lstStyle/>
        <a:p>
          <a:endParaRPr lang="en-US"/>
        </a:p>
      </dgm:t>
    </dgm:pt>
    <dgm:pt modelId="{BF85D35B-0E54-544E-9263-6263F30EBFBE}" type="pres">
      <dgm:prSet presAssocID="{8BA80F50-B91E-5348-BBE1-26592D2F1D79}" presName="Name0" presStyleCnt="0">
        <dgm:presLayoutVars>
          <dgm:chMax val="21"/>
          <dgm:chPref val="21"/>
        </dgm:presLayoutVars>
      </dgm:prSet>
      <dgm:spPr/>
    </dgm:pt>
    <dgm:pt modelId="{2D778F36-E0DA-1946-83A9-80056E6E716E}" type="pres">
      <dgm:prSet presAssocID="{E7682281-DCA1-4E42-8C5B-8A1843BE5FDE}" presName="text1" presStyleCnt="0"/>
      <dgm:spPr/>
    </dgm:pt>
    <dgm:pt modelId="{BA735F3E-9576-344D-B1C4-D4F1160D446B}" type="pres">
      <dgm:prSet presAssocID="{E7682281-DCA1-4E42-8C5B-8A1843BE5FDE}" presName="textRepeatNode" presStyleLbl="alignNode1" presStyleIdx="0" presStyleCnt="3">
        <dgm:presLayoutVars>
          <dgm:chMax val="0"/>
          <dgm:chPref val="0"/>
          <dgm:bulletEnabled val="1"/>
        </dgm:presLayoutVars>
      </dgm:prSet>
      <dgm:spPr/>
    </dgm:pt>
    <dgm:pt modelId="{02716976-00CF-4246-96D1-482DACE196A9}" type="pres">
      <dgm:prSet presAssocID="{E7682281-DCA1-4E42-8C5B-8A1843BE5FDE}" presName="textaccent1" presStyleCnt="0"/>
      <dgm:spPr/>
    </dgm:pt>
    <dgm:pt modelId="{335F05E3-888C-C449-9E66-2467CFFB31C6}" type="pres">
      <dgm:prSet presAssocID="{E7682281-DCA1-4E42-8C5B-8A1843BE5FDE}" presName="accentRepeatNode" presStyleLbl="solidAlignAcc1" presStyleIdx="0" presStyleCnt="6"/>
      <dgm:spPr/>
    </dgm:pt>
    <dgm:pt modelId="{E882B3F6-7300-424D-96BE-C08CE8820711}" type="pres">
      <dgm:prSet presAssocID="{AC854CB1-956D-794B-974A-AD6C7FB95AAF}" presName="image1" presStyleCnt="0"/>
      <dgm:spPr/>
    </dgm:pt>
    <dgm:pt modelId="{5D1E3EA4-D4E7-A649-87E4-5BD8F57D2000}" type="pres">
      <dgm:prSet presAssocID="{AC854CB1-956D-794B-974A-AD6C7FB95AAF}" presName="imageRepeatNode" presStyleLbl="alignAcc1" presStyleIdx="0" presStyleCnt="3"/>
      <dgm:spPr/>
    </dgm:pt>
    <dgm:pt modelId="{6BB12506-4CAB-D945-A6ED-11C5F1A1F1E2}" type="pres">
      <dgm:prSet presAssocID="{AC854CB1-956D-794B-974A-AD6C7FB95AAF}" presName="imageaccent1" presStyleCnt="0"/>
      <dgm:spPr/>
    </dgm:pt>
    <dgm:pt modelId="{068FB733-E372-CA46-B257-F5C8726977B5}" type="pres">
      <dgm:prSet presAssocID="{AC854CB1-956D-794B-974A-AD6C7FB95AAF}" presName="accentRepeatNode" presStyleLbl="solidAlignAcc1" presStyleIdx="1" presStyleCnt="6"/>
      <dgm:spPr/>
    </dgm:pt>
    <dgm:pt modelId="{4A48022D-6C78-594F-80E4-B8AF8FD80360}" type="pres">
      <dgm:prSet presAssocID="{3370D79E-14B0-DD47-80B0-AD752FE09319}" presName="text2" presStyleCnt="0"/>
      <dgm:spPr/>
    </dgm:pt>
    <dgm:pt modelId="{2B2AC15F-556A-D841-AB2E-F01367E1A4AA}" type="pres">
      <dgm:prSet presAssocID="{3370D79E-14B0-DD47-80B0-AD752FE09319}" presName="textRepeatNode" presStyleLbl="alignNode1" presStyleIdx="1" presStyleCnt="3">
        <dgm:presLayoutVars>
          <dgm:chMax val="0"/>
          <dgm:chPref val="0"/>
          <dgm:bulletEnabled val="1"/>
        </dgm:presLayoutVars>
      </dgm:prSet>
      <dgm:spPr/>
    </dgm:pt>
    <dgm:pt modelId="{AD88D4E2-226B-9449-B452-7F676F3A6104}" type="pres">
      <dgm:prSet presAssocID="{3370D79E-14B0-DD47-80B0-AD752FE09319}" presName="textaccent2" presStyleCnt="0"/>
      <dgm:spPr/>
    </dgm:pt>
    <dgm:pt modelId="{C6958E75-F2A8-7747-B95C-E9C7B5DBD1DC}" type="pres">
      <dgm:prSet presAssocID="{3370D79E-14B0-DD47-80B0-AD752FE09319}" presName="accentRepeatNode" presStyleLbl="solidAlignAcc1" presStyleIdx="2" presStyleCnt="6"/>
      <dgm:spPr/>
    </dgm:pt>
    <dgm:pt modelId="{3B6D95C6-D8E6-7841-8B21-44136C3D46AC}" type="pres">
      <dgm:prSet presAssocID="{521547ED-A0B1-E34E-A6D4-A14CDB50300D}" presName="image2" presStyleCnt="0"/>
      <dgm:spPr/>
    </dgm:pt>
    <dgm:pt modelId="{EE7657EA-3114-734F-A8F4-8491B5BC8ABD}" type="pres">
      <dgm:prSet presAssocID="{521547ED-A0B1-E34E-A6D4-A14CDB50300D}" presName="imageRepeatNode" presStyleLbl="alignAcc1" presStyleIdx="1" presStyleCnt="3"/>
      <dgm:spPr/>
    </dgm:pt>
    <dgm:pt modelId="{B632A0D4-8267-AA4C-9A28-FF99A0085503}" type="pres">
      <dgm:prSet presAssocID="{521547ED-A0B1-E34E-A6D4-A14CDB50300D}" presName="imageaccent2" presStyleCnt="0"/>
      <dgm:spPr/>
    </dgm:pt>
    <dgm:pt modelId="{4AFDB7FC-8CC8-8F43-8BD1-5CE8FBCEE697}" type="pres">
      <dgm:prSet presAssocID="{521547ED-A0B1-E34E-A6D4-A14CDB50300D}" presName="accentRepeatNode" presStyleLbl="solidAlignAcc1" presStyleIdx="3" presStyleCnt="6"/>
      <dgm:spPr/>
    </dgm:pt>
    <dgm:pt modelId="{71399F64-C2BD-6A4A-A6E5-CCA49FC6614D}" type="pres">
      <dgm:prSet presAssocID="{70F6A3E9-BB1A-1344-8DA6-B47832262092}" presName="text3" presStyleCnt="0"/>
      <dgm:spPr/>
    </dgm:pt>
    <dgm:pt modelId="{2BBF4F25-B8DE-7A42-9467-4647DB26CD3A}" type="pres">
      <dgm:prSet presAssocID="{70F6A3E9-BB1A-1344-8DA6-B47832262092}" presName="textRepeatNode" presStyleLbl="alignNode1" presStyleIdx="2" presStyleCnt="3">
        <dgm:presLayoutVars>
          <dgm:chMax val="0"/>
          <dgm:chPref val="0"/>
          <dgm:bulletEnabled val="1"/>
        </dgm:presLayoutVars>
      </dgm:prSet>
      <dgm:spPr/>
    </dgm:pt>
    <dgm:pt modelId="{2FBA44AE-5163-8149-A2FB-436801519657}" type="pres">
      <dgm:prSet presAssocID="{70F6A3E9-BB1A-1344-8DA6-B47832262092}" presName="textaccent3" presStyleCnt="0"/>
      <dgm:spPr/>
    </dgm:pt>
    <dgm:pt modelId="{28FF7B30-43DC-1E49-A99A-50ADD87B74D5}" type="pres">
      <dgm:prSet presAssocID="{70F6A3E9-BB1A-1344-8DA6-B47832262092}" presName="accentRepeatNode" presStyleLbl="solidAlignAcc1" presStyleIdx="4" presStyleCnt="6"/>
      <dgm:spPr/>
    </dgm:pt>
    <dgm:pt modelId="{ECAFF638-8A45-3048-B9A8-BB35E8511BCE}" type="pres">
      <dgm:prSet presAssocID="{481AAF07-1E30-004A-9DAC-F7ADE35509CF}" presName="image3" presStyleCnt="0"/>
      <dgm:spPr/>
    </dgm:pt>
    <dgm:pt modelId="{D88DD6F5-59DC-3E4C-B3DB-A82A04E6491B}" type="pres">
      <dgm:prSet presAssocID="{481AAF07-1E30-004A-9DAC-F7ADE35509CF}" presName="imageRepeatNode" presStyleLbl="alignAcc1" presStyleIdx="2" presStyleCnt="3"/>
      <dgm:spPr/>
    </dgm:pt>
    <dgm:pt modelId="{18B2BF76-324B-D345-A176-607D2E91573F}" type="pres">
      <dgm:prSet presAssocID="{481AAF07-1E30-004A-9DAC-F7ADE35509CF}" presName="imageaccent3" presStyleCnt="0"/>
      <dgm:spPr/>
    </dgm:pt>
    <dgm:pt modelId="{9161A8B1-AD7F-F04E-A651-502B8B72F518}" type="pres">
      <dgm:prSet presAssocID="{481AAF07-1E30-004A-9DAC-F7ADE35509CF}" presName="accentRepeatNode" presStyleLbl="solidAlignAcc1" presStyleIdx="5" presStyleCnt="6"/>
      <dgm:spPr/>
    </dgm:pt>
  </dgm:ptLst>
  <dgm:cxnLst>
    <dgm:cxn modelId="{A8843606-59DB-3242-A973-B322BF89EDB5}" srcId="{8BA80F50-B91E-5348-BBE1-26592D2F1D79}" destId="{70F6A3E9-BB1A-1344-8DA6-B47832262092}" srcOrd="2" destOrd="0" parTransId="{CFE61517-FA00-8742-AC6D-17F8C56C48D1}" sibTransId="{481AAF07-1E30-004A-9DAC-F7ADE35509CF}"/>
    <dgm:cxn modelId="{D4689E08-7F26-0043-B1F1-FDC2FB99FB52}" type="presOf" srcId="{3370D79E-14B0-DD47-80B0-AD752FE09319}" destId="{2B2AC15F-556A-D841-AB2E-F01367E1A4AA}" srcOrd="0" destOrd="0" presId="urn:microsoft.com/office/officeart/2008/layout/HexagonCluster"/>
    <dgm:cxn modelId="{50BDF00D-80CE-4347-8D53-DE0F1E0650B6}" type="presOf" srcId="{8BA80F50-B91E-5348-BBE1-26592D2F1D79}" destId="{BF85D35B-0E54-544E-9263-6263F30EBFBE}" srcOrd="0" destOrd="0" presId="urn:microsoft.com/office/officeart/2008/layout/HexagonCluster"/>
    <dgm:cxn modelId="{D27CC71F-B4E1-104E-8B4C-2BB7B7A0C6B4}" type="presOf" srcId="{521547ED-A0B1-E34E-A6D4-A14CDB50300D}" destId="{EE7657EA-3114-734F-A8F4-8491B5BC8ABD}" srcOrd="0" destOrd="0" presId="urn:microsoft.com/office/officeart/2008/layout/HexagonCluster"/>
    <dgm:cxn modelId="{637AF43F-2C18-9645-9CF8-0AB6C44A4F9E}" srcId="{8BA80F50-B91E-5348-BBE1-26592D2F1D79}" destId="{3370D79E-14B0-DD47-80B0-AD752FE09319}" srcOrd="1" destOrd="0" parTransId="{FFAEB08F-12E3-0B4B-A4D5-E9EFE219B1BE}" sibTransId="{521547ED-A0B1-E34E-A6D4-A14CDB50300D}"/>
    <dgm:cxn modelId="{48D39144-780B-AA4C-B3A2-05C2191AEEF8}" srcId="{8BA80F50-B91E-5348-BBE1-26592D2F1D79}" destId="{E7682281-DCA1-4E42-8C5B-8A1843BE5FDE}" srcOrd="0" destOrd="0" parTransId="{6C373972-BA84-D34C-9E3A-47D5EA09AEFF}" sibTransId="{AC854CB1-956D-794B-974A-AD6C7FB95AAF}"/>
    <dgm:cxn modelId="{EC428887-0A15-8649-AA6C-B4913E51356B}" type="presOf" srcId="{E7682281-DCA1-4E42-8C5B-8A1843BE5FDE}" destId="{BA735F3E-9576-344D-B1C4-D4F1160D446B}" srcOrd="0" destOrd="0" presId="urn:microsoft.com/office/officeart/2008/layout/HexagonCluster"/>
    <dgm:cxn modelId="{ADB804C9-B130-014F-87A3-C94180A81596}" type="presOf" srcId="{70F6A3E9-BB1A-1344-8DA6-B47832262092}" destId="{2BBF4F25-B8DE-7A42-9467-4647DB26CD3A}" srcOrd="0" destOrd="0" presId="urn:microsoft.com/office/officeart/2008/layout/HexagonCluster"/>
    <dgm:cxn modelId="{6C03B4CC-343D-A643-9BDA-F3918BE259E7}" type="presOf" srcId="{481AAF07-1E30-004A-9DAC-F7ADE35509CF}" destId="{D88DD6F5-59DC-3E4C-B3DB-A82A04E6491B}" srcOrd="0" destOrd="0" presId="urn:microsoft.com/office/officeart/2008/layout/HexagonCluster"/>
    <dgm:cxn modelId="{41A119F3-29BE-5D43-8256-35AE996733C1}" type="presOf" srcId="{AC854CB1-956D-794B-974A-AD6C7FB95AAF}" destId="{5D1E3EA4-D4E7-A649-87E4-5BD8F57D2000}" srcOrd="0" destOrd="0" presId="urn:microsoft.com/office/officeart/2008/layout/HexagonCluster"/>
    <dgm:cxn modelId="{DAE2BEB1-1BB4-E647-AB80-6A3E89AE2F33}" type="presParOf" srcId="{BF85D35B-0E54-544E-9263-6263F30EBFBE}" destId="{2D778F36-E0DA-1946-83A9-80056E6E716E}" srcOrd="0" destOrd="0" presId="urn:microsoft.com/office/officeart/2008/layout/HexagonCluster"/>
    <dgm:cxn modelId="{039576B6-8722-0542-B982-BC2B47519910}" type="presParOf" srcId="{2D778F36-E0DA-1946-83A9-80056E6E716E}" destId="{BA735F3E-9576-344D-B1C4-D4F1160D446B}" srcOrd="0" destOrd="0" presId="urn:microsoft.com/office/officeart/2008/layout/HexagonCluster"/>
    <dgm:cxn modelId="{CE834BCE-C930-3D41-A347-4A4CA2A73658}" type="presParOf" srcId="{BF85D35B-0E54-544E-9263-6263F30EBFBE}" destId="{02716976-00CF-4246-96D1-482DACE196A9}" srcOrd="1" destOrd="0" presId="urn:microsoft.com/office/officeart/2008/layout/HexagonCluster"/>
    <dgm:cxn modelId="{8BCB3E5B-4A82-894B-9C3F-5D993197776E}" type="presParOf" srcId="{02716976-00CF-4246-96D1-482DACE196A9}" destId="{335F05E3-888C-C449-9E66-2467CFFB31C6}" srcOrd="0" destOrd="0" presId="urn:microsoft.com/office/officeart/2008/layout/HexagonCluster"/>
    <dgm:cxn modelId="{2B580D77-5EAE-FF47-A686-7D7E99A615F7}" type="presParOf" srcId="{BF85D35B-0E54-544E-9263-6263F30EBFBE}" destId="{E882B3F6-7300-424D-96BE-C08CE8820711}" srcOrd="2" destOrd="0" presId="urn:microsoft.com/office/officeart/2008/layout/HexagonCluster"/>
    <dgm:cxn modelId="{B600B2E0-3FFC-8F48-B97B-19A13D08D8F6}" type="presParOf" srcId="{E882B3F6-7300-424D-96BE-C08CE8820711}" destId="{5D1E3EA4-D4E7-A649-87E4-5BD8F57D2000}" srcOrd="0" destOrd="0" presId="urn:microsoft.com/office/officeart/2008/layout/HexagonCluster"/>
    <dgm:cxn modelId="{6D659BEB-5D0A-2040-909B-EC59D0BC1B3A}" type="presParOf" srcId="{BF85D35B-0E54-544E-9263-6263F30EBFBE}" destId="{6BB12506-4CAB-D945-A6ED-11C5F1A1F1E2}" srcOrd="3" destOrd="0" presId="urn:microsoft.com/office/officeart/2008/layout/HexagonCluster"/>
    <dgm:cxn modelId="{AD09464F-CB29-FB4E-BD44-ADC172936429}" type="presParOf" srcId="{6BB12506-4CAB-D945-A6ED-11C5F1A1F1E2}" destId="{068FB733-E372-CA46-B257-F5C8726977B5}" srcOrd="0" destOrd="0" presId="urn:microsoft.com/office/officeart/2008/layout/HexagonCluster"/>
    <dgm:cxn modelId="{002DE75E-EB0F-AC41-902E-C82964709B4B}" type="presParOf" srcId="{BF85D35B-0E54-544E-9263-6263F30EBFBE}" destId="{4A48022D-6C78-594F-80E4-B8AF8FD80360}" srcOrd="4" destOrd="0" presId="urn:microsoft.com/office/officeart/2008/layout/HexagonCluster"/>
    <dgm:cxn modelId="{3AC13C7B-C34B-DC44-8AA3-8D57DDE77364}" type="presParOf" srcId="{4A48022D-6C78-594F-80E4-B8AF8FD80360}" destId="{2B2AC15F-556A-D841-AB2E-F01367E1A4AA}" srcOrd="0" destOrd="0" presId="urn:microsoft.com/office/officeart/2008/layout/HexagonCluster"/>
    <dgm:cxn modelId="{9B7EF2AF-A495-DC4B-BFEF-4594FAF249A1}" type="presParOf" srcId="{BF85D35B-0E54-544E-9263-6263F30EBFBE}" destId="{AD88D4E2-226B-9449-B452-7F676F3A6104}" srcOrd="5" destOrd="0" presId="urn:microsoft.com/office/officeart/2008/layout/HexagonCluster"/>
    <dgm:cxn modelId="{53528EF3-DAAC-FB42-B8F2-08C76122C31C}" type="presParOf" srcId="{AD88D4E2-226B-9449-B452-7F676F3A6104}" destId="{C6958E75-F2A8-7747-B95C-E9C7B5DBD1DC}" srcOrd="0" destOrd="0" presId="urn:microsoft.com/office/officeart/2008/layout/HexagonCluster"/>
    <dgm:cxn modelId="{3DA1EA47-AA70-6A45-A9E5-9DA9EEF0B61E}" type="presParOf" srcId="{BF85D35B-0E54-544E-9263-6263F30EBFBE}" destId="{3B6D95C6-D8E6-7841-8B21-44136C3D46AC}" srcOrd="6" destOrd="0" presId="urn:microsoft.com/office/officeart/2008/layout/HexagonCluster"/>
    <dgm:cxn modelId="{49339CBE-C9DA-CB48-9305-958554A54E90}" type="presParOf" srcId="{3B6D95C6-D8E6-7841-8B21-44136C3D46AC}" destId="{EE7657EA-3114-734F-A8F4-8491B5BC8ABD}" srcOrd="0" destOrd="0" presId="urn:microsoft.com/office/officeart/2008/layout/HexagonCluster"/>
    <dgm:cxn modelId="{C4237081-3DA8-874C-A350-F7F499CFDCE0}" type="presParOf" srcId="{BF85D35B-0E54-544E-9263-6263F30EBFBE}" destId="{B632A0D4-8267-AA4C-9A28-FF99A0085503}" srcOrd="7" destOrd="0" presId="urn:microsoft.com/office/officeart/2008/layout/HexagonCluster"/>
    <dgm:cxn modelId="{E127616B-D88B-CF4C-A65C-4E7C1DBA92D4}" type="presParOf" srcId="{B632A0D4-8267-AA4C-9A28-FF99A0085503}" destId="{4AFDB7FC-8CC8-8F43-8BD1-5CE8FBCEE697}" srcOrd="0" destOrd="0" presId="urn:microsoft.com/office/officeart/2008/layout/HexagonCluster"/>
    <dgm:cxn modelId="{62C0D1AD-4429-B745-B67C-5590CFD9A859}" type="presParOf" srcId="{BF85D35B-0E54-544E-9263-6263F30EBFBE}" destId="{71399F64-C2BD-6A4A-A6E5-CCA49FC6614D}" srcOrd="8" destOrd="0" presId="urn:microsoft.com/office/officeart/2008/layout/HexagonCluster"/>
    <dgm:cxn modelId="{909E5925-43F8-234E-A20D-4A231F37D479}" type="presParOf" srcId="{71399F64-C2BD-6A4A-A6E5-CCA49FC6614D}" destId="{2BBF4F25-B8DE-7A42-9467-4647DB26CD3A}" srcOrd="0" destOrd="0" presId="urn:microsoft.com/office/officeart/2008/layout/HexagonCluster"/>
    <dgm:cxn modelId="{4540B1A7-59D1-B749-A84D-3BAC226A6148}" type="presParOf" srcId="{BF85D35B-0E54-544E-9263-6263F30EBFBE}" destId="{2FBA44AE-5163-8149-A2FB-436801519657}" srcOrd="9" destOrd="0" presId="urn:microsoft.com/office/officeart/2008/layout/HexagonCluster"/>
    <dgm:cxn modelId="{404F3638-04AB-5F42-A60A-97FD4D1890B6}" type="presParOf" srcId="{2FBA44AE-5163-8149-A2FB-436801519657}" destId="{28FF7B30-43DC-1E49-A99A-50ADD87B74D5}" srcOrd="0" destOrd="0" presId="urn:microsoft.com/office/officeart/2008/layout/HexagonCluster"/>
    <dgm:cxn modelId="{BCF62158-9D33-6D43-A2BE-47D6D92DA270}" type="presParOf" srcId="{BF85D35B-0E54-544E-9263-6263F30EBFBE}" destId="{ECAFF638-8A45-3048-B9A8-BB35E8511BCE}" srcOrd="10" destOrd="0" presId="urn:microsoft.com/office/officeart/2008/layout/HexagonCluster"/>
    <dgm:cxn modelId="{35ED6477-6B98-FB44-A8B6-0C146C37CAAE}" type="presParOf" srcId="{ECAFF638-8A45-3048-B9A8-BB35E8511BCE}" destId="{D88DD6F5-59DC-3E4C-B3DB-A82A04E6491B}" srcOrd="0" destOrd="0" presId="urn:microsoft.com/office/officeart/2008/layout/HexagonCluster"/>
    <dgm:cxn modelId="{39974C50-340C-3A4F-BB64-5DDFD7A0A7BF}" type="presParOf" srcId="{BF85D35B-0E54-544E-9263-6263F30EBFBE}" destId="{18B2BF76-324B-D345-A176-607D2E91573F}" srcOrd="11" destOrd="0" presId="urn:microsoft.com/office/officeart/2008/layout/HexagonCluster"/>
    <dgm:cxn modelId="{2D40042A-656F-D345-B503-A38FCEFB41D2}" type="presParOf" srcId="{18B2BF76-324B-D345-A176-607D2E91573F}" destId="{9161A8B1-AD7F-F04E-A651-502B8B72F518}" srcOrd="0" destOrd="0" presId="urn:microsoft.com/office/officeart/2008/layout/HexagonCluster"/>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A735F3E-9576-344D-B1C4-D4F1160D446B}">
      <dsp:nvSpPr>
        <dsp:cNvPr id="0" name=""/>
        <dsp:cNvSpPr/>
      </dsp:nvSpPr>
      <dsp:spPr>
        <a:xfrm>
          <a:off x="8296944" y="6218092"/>
          <a:ext cx="4392247" cy="3786883"/>
        </a:xfrm>
        <a:prstGeom prst="hexagon">
          <a:avLst>
            <a:gd name="adj" fmla="val 25000"/>
            <a:gd name="vf" fmla="val 115470"/>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w="6350" cap="flat" cmpd="sng" algn="ctr">
          <a:solidFill>
            <a:schemeClr val="accent1">
              <a:hueOff val="0"/>
              <a:satOff val="0"/>
              <a:lumOff val="0"/>
              <a:alphaOff val="0"/>
            </a:schemeClr>
          </a:solidFill>
          <a:prstDash val="solid"/>
          <a:miter lim="800000"/>
        </a:ln>
        <a:effectLst/>
      </dsp:spPr>
      <dsp:style>
        <a:lnRef idx="1">
          <a:scrgbClr r="0" g="0" b="0"/>
        </a:lnRef>
        <a:fillRef idx="3">
          <a:scrgbClr r="0" g="0" b="0"/>
        </a:fillRef>
        <a:effectRef idx="2">
          <a:scrgbClr r="0" g="0" b="0"/>
        </a:effectRef>
        <a:fontRef idx="minor">
          <a:schemeClr val="lt1"/>
        </a:fontRef>
      </dsp:style>
      <dsp:txBody>
        <a:bodyPr spcFirstLastPara="0" vert="horz" wrap="square" lIns="0" tIns="82550" rIns="0" bIns="82550" numCol="1" spcCol="1270" anchor="ctr" anchorCtr="0">
          <a:noAutofit/>
        </a:bodyPr>
        <a:lstStyle/>
        <a:p>
          <a:pPr marL="0" lvl="0" indent="0" algn="ctr" defTabSz="2889250">
            <a:lnSpc>
              <a:spcPct val="90000"/>
            </a:lnSpc>
            <a:spcBef>
              <a:spcPct val="0"/>
            </a:spcBef>
            <a:spcAft>
              <a:spcPct val="35000"/>
            </a:spcAft>
            <a:buNone/>
          </a:pPr>
          <a:r>
            <a:rPr lang="en-US" sz="6500" kern="1200" dirty="0"/>
            <a:t>Place Holder</a:t>
          </a:r>
        </a:p>
      </dsp:txBody>
      <dsp:txXfrm>
        <a:off x="8978538" y="6805745"/>
        <a:ext cx="3029059" cy="2611577"/>
      </dsp:txXfrm>
    </dsp:sp>
    <dsp:sp modelId="{335F05E3-888C-C449-9E66-2467CFFB31C6}">
      <dsp:nvSpPr>
        <dsp:cNvPr id="0" name=""/>
        <dsp:cNvSpPr/>
      </dsp:nvSpPr>
      <dsp:spPr>
        <a:xfrm>
          <a:off x="8411049" y="7889924"/>
          <a:ext cx="514252" cy="443220"/>
        </a:xfrm>
        <a:prstGeom prst="hexagon">
          <a:avLst>
            <a:gd name="adj" fmla="val 25000"/>
            <a:gd name="vf" fmla="val 115470"/>
          </a:avLst>
        </a:prstGeom>
        <a:solidFill>
          <a:schemeClr val="lt1">
            <a:hueOff val="0"/>
            <a:satOff val="0"/>
            <a:lumOff val="0"/>
            <a:alphaOff val="0"/>
          </a:schemeClr>
        </a:solidFill>
        <a:ln w="6350" cap="flat" cmpd="sng" algn="ctr">
          <a:solidFill>
            <a:schemeClr val="accent1">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sp>
    <dsp:sp modelId="{5D1E3EA4-D4E7-A649-87E4-5BD8F57D2000}">
      <dsp:nvSpPr>
        <dsp:cNvPr id="0" name=""/>
        <dsp:cNvSpPr/>
      </dsp:nvSpPr>
      <dsp:spPr>
        <a:xfrm>
          <a:off x="4542432" y="4184080"/>
          <a:ext cx="4392247" cy="3786883"/>
        </a:xfrm>
        <a:prstGeom prst="hexagon">
          <a:avLst>
            <a:gd name="adj" fmla="val 25000"/>
            <a:gd name="vf" fmla="val 115470"/>
          </a:avLst>
        </a:prstGeom>
        <a:solidFill>
          <a:schemeClr val="lt1">
            <a:alpha val="90000"/>
            <a:hueOff val="0"/>
            <a:satOff val="0"/>
            <a:lumOff val="0"/>
            <a:alphaOff val="0"/>
          </a:schemeClr>
        </a:solidFill>
        <a:ln w="6350" cap="flat" cmpd="sng" algn="ctr">
          <a:solidFill>
            <a:schemeClr val="accent1">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sp>
    <dsp:sp modelId="{068FB733-E372-CA46-B257-F5C8726977B5}">
      <dsp:nvSpPr>
        <dsp:cNvPr id="0" name=""/>
        <dsp:cNvSpPr/>
      </dsp:nvSpPr>
      <dsp:spPr>
        <a:xfrm>
          <a:off x="7532599" y="7470715"/>
          <a:ext cx="514252" cy="443220"/>
        </a:xfrm>
        <a:prstGeom prst="hexagon">
          <a:avLst>
            <a:gd name="adj" fmla="val 25000"/>
            <a:gd name="vf" fmla="val 115470"/>
          </a:avLst>
        </a:prstGeom>
        <a:solidFill>
          <a:schemeClr val="lt1">
            <a:hueOff val="0"/>
            <a:satOff val="0"/>
            <a:lumOff val="0"/>
            <a:alphaOff val="0"/>
          </a:schemeClr>
        </a:solidFill>
        <a:ln w="6350" cap="flat" cmpd="sng" algn="ctr">
          <a:solidFill>
            <a:schemeClr val="accent1">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sp>
    <dsp:sp modelId="{2B2AC15F-556A-D841-AB2E-F01367E1A4AA}">
      <dsp:nvSpPr>
        <dsp:cNvPr id="0" name=""/>
        <dsp:cNvSpPr/>
      </dsp:nvSpPr>
      <dsp:spPr>
        <a:xfrm>
          <a:off x="12038951" y="4139058"/>
          <a:ext cx="4392247" cy="3786883"/>
        </a:xfrm>
        <a:prstGeom prst="hexagon">
          <a:avLst>
            <a:gd name="adj" fmla="val 25000"/>
            <a:gd name="vf" fmla="val 115470"/>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w="6350" cap="flat" cmpd="sng" algn="ctr">
          <a:solidFill>
            <a:schemeClr val="accent1">
              <a:hueOff val="0"/>
              <a:satOff val="0"/>
              <a:lumOff val="0"/>
              <a:alphaOff val="0"/>
            </a:schemeClr>
          </a:solidFill>
          <a:prstDash val="solid"/>
          <a:miter lim="800000"/>
        </a:ln>
        <a:effectLst/>
      </dsp:spPr>
      <dsp:style>
        <a:lnRef idx="1">
          <a:scrgbClr r="0" g="0" b="0"/>
        </a:lnRef>
        <a:fillRef idx="3">
          <a:scrgbClr r="0" g="0" b="0"/>
        </a:fillRef>
        <a:effectRef idx="2">
          <a:scrgbClr r="0" g="0" b="0"/>
        </a:effectRef>
        <a:fontRef idx="minor">
          <a:schemeClr val="lt1"/>
        </a:fontRef>
      </dsp:style>
      <dsp:txBody>
        <a:bodyPr spcFirstLastPara="0" vert="horz" wrap="square" lIns="0" tIns="82550" rIns="0" bIns="82550" numCol="1" spcCol="1270" anchor="ctr" anchorCtr="0">
          <a:noAutofit/>
        </a:bodyPr>
        <a:lstStyle/>
        <a:p>
          <a:pPr marL="0" lvl="0" indent="0" algn="ctr" defTabSz="2889250">
            <a:lnSpc>
              <a:spcPct val="90000"/>
            </a:lnSpc>
            <a:spcBef>
              <a:spcPct val="0"/>
            </a:spcBef>
            <a:spcAft>
              <a:spcPct val="35000"/>
            </a:spcAft>
            <a:buNone/>
          </a:pPr>
          <a:r>
            <a:rPr lang="en-US" sz="6500" kern="1200" dirty="0"/>
            <a:t>Chart</a:t>
          </a:r>
        </a:p>
      </dsp:txBody>
      <dsp:txXfrm>
        <a:off x="12720545" y="4726711"/>
        <a:ext cx="3029059" cy="2611577"/>
      </dsp:txXfrm>
    </dsp:sp>
    <dsp:sp modelId="{C6958E75-F2A8-7747-B95C-E9C7B5DBD1DC}">
      <dsp:nvSpPr>
        <dsp:cNvPr id="0" name=""/>
        <dsp:cNvSpPr/>
      </dsp:nvSpPr>
      <dsp:spPr>
        <a:xfrm>
          <a:off x="15041623" y="7421691"/>
          <a:ext cx="514252" cy="443220"/>
        </a:xfrm>
        <a:prstGeom prst="hexagon">
          <a:avLst>
            <a:gd name="adj" fmla="val 25000"/>
            <a:gd name="vf" fmla="val 115470"/>
          </a:avLst>
        </a:prstGeom>
        <a:solidFill>
          <a:schemeClr val="lt1">
            <a:hueOff val="0"/>
            <a:satOff val="0"/>
            <a:lumOff val="0"/>
            <a:alphaOff val="0"/>
          </a:schemeClr>
        </a:solidFill>
        <a:ln w="6350" cap="flat" cmpd="sng" algn="ctr">
          <a:solidFill>
            <a:schemeClr val="accent1">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sp>
    <dsp:sp modelId="{EE7657EA-3114-734F-A8F4-8491B5BC8ABD}">
      <dsp:nvSpPr>
        <dsp:cNvPr id="0" name=""/>
        <dsp:cNvSpPr/>
      </dsp:nvSpPr>
      <dsp:spPr>
        <a:xfrm>
          <a:off x="15780959" y="6218092"/>
          <a:ext cx="4392247" cy="3786883"/>
        </a:xfrm>
        <a:prstGeom prst="hexagon">
          <a:avLst>
            <a:gd name="adj" fmla="val 25000"/>
            <a:gd name="vf" fmla="val 115470"/>
          </a:avLst>
        </a:prstGeom>
        <a:solidFill>
          <a:schemeClr val="lt1">
            <a:alpha val="90000"/>
            <a:hueOff val="0"/>
            <a:satOff val="0"/>
            <a:lumOff val="0"/>
            <a:alphaOff val="0"/>
          </a:schemeClr>
        </a:solidFill>
        <a:ln w="6350" cap="flat" cmpd="sng" algn="ctr">
          <a:solidFill>
            <a:schemeClr val="accent1">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sp>
    <dsp:sp modelId="{4AFDB7FC-8CC8-8F43-8BD1-5CE8FBCEE697}">
      <dsp:nvSpPr>
        <dsp:cNvPr id="0" name=""/>
        <dsp:cNvSpPr/>
      </dsp:nvSpPr>
      <dsp:spPr>
        <a:xfrm>
          <a:off x="15895063" y="7889924"/>
          <a:ext cx="514252" cy="443220"/>
        </a:xfrm>
        <a:prstGeom prst="hexagon">
          <a:avLst>
            <a:gd name="adj" fmla="val 25000"/>
            <a:gd name="vf" fmla="val 115470"/>
          </a:avLst>
        </a:prstGeom>
        <a:solidFill>
          <a:schemeClr val="lt1">
            <a:hueOff val="0"/>
            <a:satOff val="0"/>
            <a:lumOff val="0"/>
            <a:alphaOff val="0"/>
          </a:schemeClr>
        </a:solidFill>
        <a:ln w="6350" cap="flat" cmpd="sng" algn="ctr">
          <a:solidFill>
            <a:schemeClr val="accent1">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sp>
    <dsp:sp modelId="{2BBF4F25-B8DE-7A42-9467-4647DB26CD3A}">
      <dsp:nvSpPr>
        <dsp:cNvPr id="0" name=""/>
        <dsp:cNvSpPr/>
      </dsp:nvSpPr>
      <dsp:spPr>
        <a:xfrm>
          <a:off x="8296944" y="2069029"/>
          <a:ext cx="4392247" cy="3786883"/>
        </a:xfrm>
        <a:prstGeom prst="hexagon">
          <a:avLst>
            <a:gd name="adj" fmla="val 25000"/>
            <a:gd name="vf" fmla="val 115470"/>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w="6350" cap="flat" cmpd="sng" algn="ctr">
          <a:solidFill>
            <a:schemeClr val="accent1">
              <a:hueOff val="0"/>
              <a:satOff val="0"/>
              <a:lumOff val="0"/>
              <a:alphaOff val="0"/>
            </a:schemeClr>
          </a:solidFill>
          <a:prstDash val="solid"/>
          <a:miter lim="800000"/>
        </a:ln>
        <a:effectLst/>
      </dsp:spPr>
      <dsp:style>
        <a:lnRef idx="1">
          <a:scrgbClr r="0" g="0" b="0"/>
        </a:lnRef>
        <a:fillRef idx="3">
          <a:scrgbClr r="0" g="0" b="0"/>
        </a:fillRef>
        <a:effectRef idx="2">
          <a:scrgbClr r="0" g="0" b="0"/>
        </a:effectRef>
        <a:fontRef idx="minor">
          <a:schemeClr val="lt1"/>
        </a:fontRef>
      </dsp:style>
      <dsp:txBody>
        <a:bodyPr spcFirstLastPara="0" vert="horz" wrap="square" lIns="0" tIns="82550" rIns="0" bIns="82550" numCol="1" spcCol="1270" anchor="ctr" anchorCtr="0">
          <a:noAutofit/>
        </a:bodyPr>
        <a:lstStyle/>
        <a:p>
          <a:pPr marL="0" lvl="0" indent="0" algn="ctr" defTabSz="2889250">
            <a:lnSpc>
              <a:spcPct val="90000"/>
            </a:lnSpc>
            <a:spcBef>
              <a:spcPct val="0"/>
            </a:spcBef>
            <a:spcAft>
              <a:spcPct val="35000"/>
            </a:spcAft>
            <a:buNone/>
          </a:pPr>
          <a:r>
            <a:rPr lang="en-US" sz="6500" kern="1200" dirty="0"/>
            <a:t>Image</a:t>
          </a:r>
        </a:p>
      </dsp:txBody>
      <dsp:txXfrm>
        <a:off x="8978538" y="2656682"/>
        <a:ext cx="3029059" cy="2611577"/>
      </dsp:txXfrm>
    </dsp:sp>
    <dsp:sp modelId="{28FF7B30-43DC-1E49-A99A-50ADD87B74D5}">
      <dsp:nvSpPr>
        <dsp:cNvPr id="0" name=""/>
        <dsp:cNvSpPr/>
      </dsp:nvSpPr>
      <dsp:spPr>
        <a:xfrm>
          <a:off x="11274606" y="2151069"/>
          <a:ext cx="514252" cy="443220"/>
        </a:xfrm>
        <a:prstGeom prst="hexagon">
          <a:avLst>
            <a:gd name="adj" fmla="val 25000"/>
            <a:gd name="vf" fmla="val 115470"/>
          </a:avLst>
        </a:prstGeom>
        <a:solidFill>
          <a:schemeClr val="lt1">
            <a:hueOff val="0"/>
            <a:satOff val="0"/>
            <a:lumOff val="0"/>
            <a:alphaOff val="0"/>
          </a:schemeClr>
        </a:solidFill>
        <a:ln w="6350" cap="flat" cmpd="sng" algn="ctr">
          <a:solidFill>
            <a:schemeClr val="accent1">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sp>
    <dsp:sp modelId="{D88DD6F5-59DC-3E4C-B3DB-A82A04E6491B}">
      <dsp:nvSpPr>
        <dsp:cNvPr id="0" name=""/>
        <dsp:cNvSpPr/>
      </dsp:nvSpPr>
      <dsp:spPr>
        <a:xfrm>
          <a:off x="12038951" y="0"/>
          <a:ext cx="4392247" cy="3786883"/>
        </a:xfrm>
        <a:prstGeom prst="hexagon">
          <a:avLst>
            <a:gd name="adj" fmla="val 25000"/>
            <a:gd name="vf" fmla="val 115470"/>
          </a:avLst>
        </a:prstGeom>
        <a:solidFill>
          <a:schemeClr val="lt1">
            <a:alpha val="90000"/>
            <a:hueOff val="0"/>
            <a:satOff val="0"/>
            <a:lumOff val="0"/>
            <a:alphaOff val="0"/>
          </a:schemeClr>
        </a:solidFill>
        <a:ln w="6350" cap="flat" cmpd="sng" algn="ctr">
          <a:solidFill>
            <a:schemeClr val="accent1">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sp>
    <dsp:sp modelId="{9161A8B1-AD7F-F04E-A651-502B8B72F518}">
      <dsp:nvSpPr>
        <dsp:cNvPr id="0" name=""/>
        <dsp:cNvSpPr/>
      </dsp:nvSpPr>
      <dsp:spPr>
        <a:xfrm>
          <a:off x="12168687" y="1662827"/>
          <a:ext cx="514252" cy="443220"/>
        </a:xfrm>
        <a:prstGeom prst="hexagon">
          <a:avLst>
            <a:gd name="adj" fmla="val 25000"/>
            <a:gd name="vf" fmla="val 115470"/>
          </a:avLst>
        </a:prstGeom>
        <a:solidFill>
          <a:schemeClr val="lt1">
            <a:hueOff val="0"/>
            <a:satOff val="0"/>
            <a:lumOff val="0"/>
            <a:alphaOff val="0"/>
          </a:schemeClr>
        </a:solidFill>
        <a:ln w="6350" cap="flat" cmpd="sng" algn="ctr">
          <a:solidFill>
            <a:schemeClr val="accent1">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8/layout/HexagonCluster">
  <dgm:title val=""/>
  <dgm:desc val=""/>
  <dgm:catLst>
    <dgm:cat type="picture" pri="21000"/>
    <dgm:cat type="relationship" pri="3200"/>
    <dgm:cat type="pictureconvert" pri="21000"/>
  </dgm:catLst>
  <dgm:sampData>
    <dgm:dataModel>
      <dgm:ptLst>
        <dgm:pt modelId="0" type="doc"/>
        <dgm:pt modelId="10">
          <dgm:prSet phldr="1"/>
        </dgm:pt>
        <dgm:pt modelId="20">
          <dgm:prSet phldr="1"/>
        </dgm:pt>
        <dgm:pt modelId="30">
          <dgm:prSet phldr="1"/>
        </dgm:pt>
      </dgm:ptLst>
      <dgm:cxnLst>
        <dgm:cxn modelId="40" srcId="0" destId="10" srcOrd="0" destOrd="0"/>
        <dgm:cxn modelId="50" srcId="0" destId="20" srcOrd="1" destOrd="0"/>
        <dgm:cxn modelId="60" srcId="0" destId="30" srcOrd="2" destOrd="0"/>
      </dgm:cxnLst>
      <dgm:bg/>
      <dgm:whole/>
    </dgm:dataModel>
  </dgm:sampData>
  <dgm:styleData>
    <dgm:dataModel>
      <dgm:ptLst>
        <dgm:pt modelId="0" type="doc"/>
        <dgm:pt modelId="10">
          <dgm:prSet phldr="1"/>
        </dgm:pt>
        <dgm:pt modelId="20">
          <dgm:prSet phldr="1"/>
        </dgm:pt>
        <dgm:pt modelId="30">
          <dgm:prSet phldr="1"/>
        </dgm:pt>
      </dgm:ptLst>
      <dgm:cxnLst>
        <dgm:cxn modelId="40" srcId="0" destId="10" srcOrd="0" destOrd="0"/>
        <dgm:cxn modelId="50" srcId="0" destId="20" srcOrd="1" destOrd="0"/>
        <dgm:cxn modelId="60" srcId="0" destId="30" srcOrd="2" destOrd="0"/>
      </dgm:cxnLst>
      <dgm:bg/>
      <dgm:whole/>
    </dgm:dataModel>
  </dgm:styleData>
  <dgm:clrData>
    <dgm:dataModel>
      <dgm:ptLst>
        <dgm:pt modelId="0" type="doc"/>
        <dgm:pt modelId="10">
          <dgm:prSet phldr="1"/>
        </dgm:pt>
        <dgm:pt modelId="20">
          <dgm:prSet phldr="1"/>
        </dgm:pt>
        <dgm:pt modelId="30">
          <dgm:prSet phldr="1"/>
        </dgm:pt>
      </dgm:ptLst>
      <dgm:cxnLst>
        <dgm:cxn modelId="40" srcId="0" destId="10" srcOrd="0" destOrd="0"/>
        <dgm:cxn modelId="50" srcId="0" destId="20" srcOrd="1" destOrd="0"/>
        <dgm:cxn modelId="60" srcId="0" destId="30" srcOrd="2" destOrd="0"/>
      </dgm:cxnLst>
      <dgm:bg/>
      <dgm:whole/>
    </dgm:dataModel>
  </dgm:clrData>
  <dgm:layoutNode name="Name0">
    <dgm:varLst>
      <dgm:chMax val="21"/>
      <dgm:chPref val="21"/>
    </dgm:varLst>
    <dgm:shape xmlns:r="http://schemas.openxmlformats.org/officeDocument/2006/relationships" r:blip="">
      <dgm:adjLst/>
    </dgm:shape>
    <dgm:choose name="Name1">
      <dgm:if name="Name2" axis="ch" ptType="node" func="cnt" op="equ" val="1">
        <dgm:alg type="composite">
          <dgm:param type="ar" val="1.3871"/>
        </dgm:alg>
        <dgm:constrLst>
          <dgm:constr type="primFontSz" for="des" ptType="node" op="equ" val="65"/>
          <dgm:constr type="l" for="ch" forName="text1" refType="w" fact="0.4525"/>
          <dgm:constr type="t" for="ch" forName="text1" refType="h" fact="0.346"/>
          <dgm:constr type="w" for="ch" forName="text1" refType="w" fact="0.5475"/>
          <dgm:constr type="h" for="ch" forName="text1" refType="h" fact="0.654"/>
          <dgm:constr type="l" for="ch" forName="textaccent1" refType="w" fact="0.4652"/>
          <dgm:constr type="t" for="ch" forName="textaccent1" refType="h" fact="0.6348"/>
          <dgm:constr type="w" for="ch" forName="textaccent1" refType="w" fact="0.0639"/>
          <dgm:constr type="h" for="ch" forName="textaccent1" refType="h" fact="0.0765"/>
          <dgm:constr type="l" for="ch" forName="image1" refType="w" fact="0"/>
          <dgm:constr type="t" for="ch" forName="image1" refType="h" fact="0"/>
          <dgm:constr type="w" for="ch" forName="image1" refType="w" fact="0.5468"/>
          <dgm:constr type="h" for="ch" forName="image1" refType="h" fact="0.6538"/>
          <dgm:constr type="l" for="ch" forName="imageaccent1" refType="w" fact="0.3702"/>
          <dgm:constr type="t" for="ch" forName="imageaccent1" refType="h" fact="0.5633"/>
          <dgm:constr type="w" for="ch" forName="imageaccent1" refType="w" fact="0.0639"/>
          <dgm:constr type="h" for="ch" forName="imageaccent1" refType="h" fact="0.0765"/>
        </dgm:constrLst>
      </dgm:if>
      <dgm:if name="Name3" axis="ch" ptType="node" func="cnt" op="equ" val="2">
        <dgm:alg type="composite">
          <dgm:param type="ar" val="2.6443"/>
        </dgm:alg>
        <dgm:constrLst>
          <dgm:constr type="primFontSz" for="des" ptType="node" op="equ" val="65"/>
          <dgm:constr type="l" for="ch" forName="text1" refType="w" fact="0.2383"/>
          <dgm:constr type="t" for="ch" forName="text1" refType="h" fact="0.3501"/>
          <dgm:constr type="w" for="ch" forName="text1" refType="w" fact="0.285"/>
          <dgm:constr type="h" for="ch" forName="text1" refType="h" fact="0.6499"/>
          <dgm:constr type="l" for="ch" forName="textaccent1" refType="w" fact="0.2472"/>
          <dgm:constr type="t" for="ch" forName="textaccent1" refType="h" fact="0.6371"/>
          <dgm:constr type="w" for="ch" forName="textaccent1" refType="w" fact="0.0333"/>
          <dgm:constr type="h" for="ch" forName="textaccent1" refType="h" fact="0.076"/>
          <dgm:constr type="l" for="ch" forName="image1" refType="w" fact="0"/>
          <dgm:constr type="t" for="ch" forName="image1" refType="h" fact="0"/>
          <dgm:constr type="w" for="ch" forName="image1" refType="w" fact="0.285"/>
          <dgm:constr type="h" for="ch" forName="image1" refType="h" fact="0.6499"/>
          <dgm:constr type="l" for="ch" forName="imageaccent1" refType="w" fact="0.1942"/>
          <dgm:constr type="t" for="ch" forName="imageaccent1" refType="h" fact="0.5602"/>
          <dgm:constr type="w" for="ch" forName="imageaccent1" refType="w" fact="0.0333"/>
          <dgm:constr type="h" for="ch" forName="imageaccent1" refType="h" fact="0.076"/>
          <dgm:constr type="l" for="ch" forName="text2" refType="w" fact="0.4767"/>
          <dgm:constr type="t" for="ch" forName="text2" refType="h" fact="0"/>
          <dgm:constr type="w" for="ch" forName="text2" refType="w" fact="0.285"/>
          <dgm:constr type="h" for="ch" forName="text2" refType="h" fact="0.6499"/>
          <dgm:constr type="l" for="ch" forName="textaccent2" refType="w" fact="0.6709"/>
          <dgm:constr type="t" for="ch" forName="textaccent2" refType="h" fact="0.5602"/>
          <dgm:constr type="w" for="ch" forName="textaccent2" refType="w" fact="0.0333"/>
          <dgm:constr type="h" for="ch" forName="textaccent2" refType="h" fact="0.076"/>
          <dgm:constr type="l" for="ch" forName="image2" refType="w" fact="0.715"/>
          <dgm:constr type="t" for="ch" forName="image2" refType="h" fact="0.3501"/>
          <dgm:constr type="w" for="ch" forName="image2" refType="w" fact="0.285"/>
          <dgm:constr type="h" for="ch" forName="image2" refType="h" fact="0.6499"/>
          <dgm:constr type="l" for="ch" forName="imageaccent2" refType="w" fact="0.7239"/>
          <dgm:constr type="t" for="ch" forName="imageaccent2" refType="h" fact="0.6371"/>
          <dgm:constr type="w" for="ch" forName="imageaccent2" refType="w" fact="0.0333"/>
          <dgm:constr type="h" for="ch" forName="imageaccent2" refType="h" fact="0.076"/>
        </dgm:constrLst>
      </dgm:if>
      <dgm:if name="Name4" axis="ch" ptType="node" func="cnt" op="equ" val="3">
        <dgm:alg type="composite">
          <dgm:param type="ar" val="1.5623"/>
        </dgm:alg>
        <dgm:constrLst>
          <dgm:constr type="primFontSz" for="des" ptType="node" op="equ" val="65"/>
          <dgm:constr type="l" for="ch" forName="text1" refType="w" fact="0.2402"/>
          <dgm:constr type="t" for="ch" forName="text1" refType="h" fact="0.6215"/>
          <dgm:constr type="w" for="ch" forName="text1" refType="w" fact="0.281"/>
          <dgm:constr type="h" for="ch" forName="text1" refType="h" fact="0.3785"/>
          <dgm:constr type="l" for="ch" forName="textaccent1" refType="w" fact="0.2475"/>
          <dgm:constr type="t" for="ch" forName="textaccent1" refType="h" fact="0.7886"/>
          <dgm:constr type="w" for="ch" forName="textaccent1" refType="w" fact="0.0329"/>
          <dgm:constr type="h" for="ch" forName="textaccent1" refType="h" fact="0.0443"/>
          <dgm:constr type="l" for="ch" forName="image1" refType="w" fact="0"/>
          <dgm:constr type="t" for="ch" forName="image1" refType="h" fact="0.4182"/>
          <dgm:constr type="w" for="ch" forName="image1" refType="w" fact="0.281"/>
          <dgm:constr type="h" for="ch" forName="image1" refType="h" fact="0.3785"/>
          <dgm:constr type="l" for="ch" forName="imageaccent1" refType="w" fact="0.1913"/>
          <dgm:constr type="t" for="ch" forName="imageaccent1" refType="h" fact="0.7467"/>
          <dgm:constr type="w" for="ch" forName="imageaccent1" refType="w" fact="0.0329"/>
          <dgm:constr type="h" for="ch" forName="imageaccent1" refType="h" fact="0.0443"/>
          <dgm:constr type="l" for="ch" forName="text2" refType="w" fact="0.4796"/>
          <dgm:constr type="t" for="ch" forName="text2" refType="h" fact="0.4137"/>
          <dgm:constr type="w" for="ch" forName="text2" refType="w" fact="0.281"/>
          <dgm:constr type="h" for="ch" forName="text2" refType="h" fact="0.3785"/>
          <dgm:constr type="l" for="ch" forName="textaccent2" refType="w" fact="0.6717"/>
          <dgm:constr type="t" for="ch" forName="textaccent2" refType="h" fact="0.7418"/>
          <dgm:constr type="w" for="ch" forName="textaccent2" refType="w" fact="0.0329"/>
          <dgm:constr type="h" for="ch" forName="textaccent2" refType="h" fact="0.0443"/>
          <dgm:constr type="l" for="ch" forName="image2" refType="w" fact="0.719"/>
          <dgm:constr type="t" for="ch" forName="image2" refType="h" fact="0.6215"/>
          <dgm:constr type="w" for="ch" forName="image2" refType="w" fact="0.281"/>
          <dgm:constr type="h" for="ch" forName="image2" refType="h" fact="0.3785"/>
          <dgm:constr type="l" for="ch" forName="imageaccent2" refType="w" fact="0.7263"/>
          <dgm:constr type="t" for="ch" forName="imageaccent2" refType="h" fact="0.7886"/>
          <dgm:constr type="w" for="ch" forName="imageaccent2" refType="w" fact="0.0329"/>
          <dgm:constr type="h" for="ch" forName="imageaccent2" refType="h" fact="0.0443"/>
          <dgm:constr type="l" for="ch" forName="text3" refType="w" fact="0.2402"/>
          <dgm:constr type="t" for="ch" forName="text3" refType="h" fact="0.2068"/>
          <dgm:constr type="w" for="ch" forName="text3" refType="w" fact="0.281"/>
          <dgm:constr type="h" for="ch" forName="text3" refType="h" fact="0.3785"/>
          <dgm:constr type="l" for="ch" forName="textaccent3" refType="w" fact="0.4307"/>
          <dgm:constr type="t" for="ch" forName="textaccent3" refType="h" fact="0.215"/>
          <dgm:constr type="w" for="ch" forName="textaccent3" refType="w" fact="0.0329"/>
          <dgm:constr type="h" for="ch" forName="textaccent3" refType="h" fact="0.0443"/>
          <dgm:constr type="l" for="ch" forName="image3" refType="w" fact="0.4796"/>
          <dgm:constr type="t" for="ch" forName="image3" refType="h" fact="0"/>
          <dgm:constr type="w" for="ch" forName="image3" refType="w" fact="0.281"/>
          <dgm:constr type="h" for="ch" forName="image3" refType="h" fact="0.3785"/>
          <dgm:constr type="l" for="ch" forName="imageaccent3" refType="w" fact="0.4879"/>
          <dgm:constr type="t" for="ch" forName="imageaccent3" refType="h" fact="0.1662"/>
          <dgm:constr type="w" for="ch" forName="imageaccent3" refType="w" fact="0.0329"/>
          <dgm:constr type="h" for="ch" forName="imageaccent3" refType="h" fact="0.0443"/>
        </dgm:constrLst>
      </dgm:if>
      <dgm:if name="Name5" axis="ch" ptType="node" func="cnt" op="equ" val="4">
        <dgm:alg type="composite">
          <dgm:param type="ar" val="1.943"/>
        </dgm:alg>
        <dgm:constrLst>
          <dgm:constr type="primFontSz" for="des" ptType="node" op="equ" val="65"/>
          <dgm:constr type="l" for="ch" forName="image2" refType="w" fact="0.5787"/>
          <dgm:constr type="t" for="ch" forName="image2" refType="h" fact="0.6208"/>
          <dgm:constr type="w" for="ch" forName="image2" refType="w" fact="0.227"/>
          <dgm:constr type="h" for="ch" forName="image2" refType="h" fact="0.3786"/>
          <dgm:constr type="l" for="ch" forName="text4" refType="w" fact="0.5787"/>
          <dgm:constr type="t" for="ch" forName="text4" refType="h" fact="0.2081"/>
          <dgm:constr type="w" for="ch" forName="text4" refType="w" fact="0.227"/>
          <dgm:constr type="h" for="ch" forName="text4" refType="h" fact="0.3786"/>
          <dgm:constr type="l" for="ch" forName="text2" refType="w" fact="0.3852"/>
          <dgm:constr type="t" for="ch" forName="text2" refType="h" fact="0.4127"/>
          <dgm:constr type="w" for="ch" forName="text2" refType="w" fact="0.227"/>
          <dgm:constr type="h" for="ch" forName="text2" refType="h" fact="0.3786"/>
          <dgm:constr type="l" for="ch" forName="image3" refType="w" fact="0.3852"/>
          <dgm:constr type="t" for="ch" forName="image3" refType="h" fact="0"/>
          <dgm:constr type="w" for="ch" forName="image3" refType="w" fact="0.227"/>
          <dgm:constr type="h" for="ch" forName="image3" refType="h" fact="0.3786"/>
          <dgm:constr type="l" for="ch" forName="text1" refType="w" fact="0.1927"/>
          <dgm:constr type="t" for="ch" forName="text1" refType="h" fact="0.6214"/>
          <dgm:constr type="w" for="ch" forName="text1" refType="w" fact="0.227"/>
          <dgm:constr type="h" for="ch" forName="text1" refType="h" fact="0.3786"/>
          <dgm:constr type="l" for="ch" forName="textaccent1" refType="w" fact="0.1998"/>
          <dgm:constr type="t" for="ch" forName="textaccent1" refType="h" fact="0.7887"/>
          <dgm:constr type="w" for="ch" forName="textaccent1" refType="w" fact="0.0265"/>
          <dgm:constr type="h" for="ch" forName="textaccent1" refType="h" fact="0.0444"/>
          <dgm:constr type="l" for="ch" forName="image1" refType="w" fact="0"/>
          <dgm:constr type="t" for="ch" forName="image1" refType="h" fact="0.4156"/>
          <dgm:constr type="w" for="ch" forName="image1" refType="w" fact="0.227"/>
          <dgm:constr type="h" for="ch" forName="image1" refType="h" fact="0.3786"/>
          <dgm:constr type="l" for="ch" forName="imageaccent1" refType="w" fact="0.1537"/>
          <dgm:constr type="t" for="ch" forName="imageaccent1" refType="h" fact="0.7417"/>
          <dgm:constr type="w" for="ch" forName="imageaccent1" refType="w" fact="0.0265"/>
          <dgm:constr type="h" for="ch" forName="imageaccent1" refType="h" fact="0.0444"/>
          <dgm:constr type="l" for="ch" forName="textaccent2" refType="w" fact="0.5407"/>
          <dgm:constr type="t" for="ch" forName="textaccent2" refType="h" fact="0.7384"/>
          <dgm:constr type="w" for="ch" forName="textaccent2" refType="w" fact="0.0265"/>
          <dgm:constr type="h" for="ch" forName="textaccent2" refType="h" fact="0.0444"/>
          <dgm:constr type="l" for="ch" forName="imageaccent2" refType="w" fact="0.5839"/>
          <dgm:constr type="t" for="ch" forName="imageaccent2" refType="h" fact="0.7904"/>
          <dgm:constr type="w" for="ch" forName="imageaccent2" refType="w" fact="0.0265"/>
          <dgm:constr type="h" for="ch" forName="imageaccent2" refType="h" fact="0.0444"/>
          <dgm:constr type="l" for="ch" forName="text3" refType="w" fact="0.1927"/>
          <dgm:constr type="t" for="ch" forName="text3" refType="h" fact="0.2087"/>
          <dgm:constr type="w" for="ch" forName="text3" refType="w" fact="0.227"/>
          <dgm:constr type="h" for="ch" forName="text3" refType="h" fact="0.3786"/>
          <dgm:constr type="l" for="ch" forName="textaccent3" refType="w" fact="0.3472"/>
          <dgm:constr type="t" for="ch" forName="textaccent3" refType="h" fact="0.2165"/>
          <dgm:constr type="w" for="ch" forName="textaccent3" refType="w" fact="0.0265"/>
          <dgm:constr type="h" for="ch" forName="textaccent3" refType="h" fact="0.0444"/>
          <dgm:constr type="l" for="ch" forName="imageaccent3" refType="w" fact="0.3904"/>
          <dgm:constr type="t" for="ch" forName="imageaccent3" refType="h" fact="0.1678"/>
          <dgm:constr type="w" for="ch" forName="imageaccent3" refType="w" fact="0.0265"/>
          <dgm:constr type="h" for="ch" forName="imageaccent3" refType="h" fact="0.0444"/>
          <dgm:constr type="l" for="ch" forName="textaccent4" refType="w" fact="0.7739"/>
          <dgm:constr type="t" for="ch" forName="textaccent4" refType="h" fact="0.3752"/>
          <dgm:constr type="w" for="ch" forName="textaccent4" refType="w" fact="0.0265"/>
          <dgm:constr type="h" for="ch" forName="textaccent4" refType="h" fact="0.0444"/>
          <dgm:constr type="l" for="ch" forName="image4" refType="w" fact="0.773"/>
          <dgm:constr type="t" for="ch" forName="image4" refType="h" fact="0.4162"/>
          <dgm:constr type="w" for="ch" forName="image4" refType="w" fact="0.227"/>
          <dgm:constr type="h" for="ch" forName="image4" refType="h" fact="0.3786"/>
          <dgm:constr type="l" for="ch" forName="imageaccent4" refType="w" fact="0.8188"/>
          <dgm:constr type="t" for="ch" forName="imageaccent4" refType="h" fact="0.4229"/>
          <dgm:constr type="w" for="ch" forName="imageaccent4" refType="w" fact="0.0265"/>
          <dgm:constr type="h" for="ch" forName="imageaccent4" refType="h" fact="0.0444"/>
        </dgm:constrLst>
      </dgm:if>
      <dgm:if name="Name6" axis="ch" ptType="node" func="cnt" op="equ" val="5">
        <dgm:alg type="composite">
          <dgm:param type="ar" val="2.3203"/>
        </dgm:alg>
        <dgm:constrLst>
          <dgm:constr type="primFontSz" for="des" ptType="node" op="equ" val="65"/>
          <dgm:constr type="l" for="ch" forName="image4" refType="w" fact="0.6491"/>
          <dgm:constr type="t" for="ch" forName="image4" refType="h" fact="0.4193"/>
          <dgm:constr type="w" for="ch" forName="image4" refType="w" fact="0.1886"/>
          <dgm:constr type="h" for="ch" forName="image4" refType="h" fact="0.3757"/>
          <dgm:constr type="l" for="ch" forName="text5" refType="w" fact="0.6491"/>
          <dgm:constr type="t" for="ch" forName="text5" refType="h" fact="0.004"/>
          <dgm:constr type="w" for="ch" forName="text5" refType="w" fact="0.1886"/>
          <dgm:constr type="h" for="ch" forName="text5" refType="h" fact="0.3757"/>
          <dgm:constr type="l" for="ch" forName="image5" refType="w" fact="0.8114"/>
          <dgm:constr type="t" for="ch" forName="image5" refType="h" fact="0.2136"/>
          <dgm:constr type="w" for="ch" forName="image5" refType="w" fact="0.1886"/>
          <dgm:constr type="h" for="ch" forName="image5" refType="h" fact="0.3757"/>
          <dgm:constr type="l" for="ch" forName="image2" refType="w" fact="0.4868"/>
          <dgm:constr type="t" for="ch" forName="image2" refType="h" fact="0.6235"/>
          <dgm:constr type="w" for="ch" forName="image2" refType="w" fact="0.1886"/>
          <dgm:constr type="h" for="ch" forName="image2" refType="h" fact="0.3757"/>
          <dgm:constr type="l" for="ch" forName="text4" refType="w" fact="0.4868"/>
          <dgm:constr type="t" for="ch" forName="text4" refType="h" fact="0.2081"/>
          <dgm:constr type="w" for="ch" forName="text4" refType="w" fact="0.1886"/>
          <dgm:constr type="h" for="ch" forName="text4" refType="h" fact="0.3757"/>
          <dgm:constr type="l" for="ch" forName="text2" refType="w" fact="0.3246"/>
          <dgm:constr type="t" for="ch" forName="text2" refType="h" fact="0.4154"/>
          <dgm:constr type="w" for="ch" forName="text2" refType="w" fact="0.1886"/>
          <dgm:constr type="h" for="ch" forName="text2" refType="h" fact="0.3757"/>
          <dgm:constr type="l" for="ch" forName="image3" refType="w" fact="0.3246"/>
          <dgm:constr type="t" for="ch" forName="image3" refType="h" fact="0"/>
          <dgm:constr type="w" for="ch" forName="image3" refType="w" fact="0.1886"/>
          <dgm:constr type="h" for="ch" forName="image3" refType="h" fact="0.3757"/>
          <dgm:constr type="l" for="ch" forName="text1" refType="w" fact="0.1623"/>
          <dgm:constr type="t" for="ch" forName="text1" refType="h" fact="0.6243"/>
          <dgm:constr type="w" for="ch" forName="text1" refType="w" fact="0.1886"/>
          <dgm:constr type="h" for="ch" forName="text1" refType="h" fact="0.3757"/>
          <dgm:constr type="l" for="ch" forName="text3" refType="w" fact="0.1623"/>
          <dgm:constr type="t" for="ch" forName="text3" refType="h" fact="0.2089"/>
          <dgm:constr type="w" for="ch" forName="text3" refType="w" fact="0.1886"/>
          <dgm:constr type="h" for="ch" forName="text3" refType="h" fact="0.3757"/>
          <dgm:constr type="l" for="ch" forName="textaccent1" refType="w" fact="0.1668"/>
          <dgm:constr type="t" for="ch" forName="textaccent1" refType="h" fact="0.7923"/>
          <dgm:constr type="w" for="ch" forName="textaccent1" refType="w" fact="0.022"/>
          <dgm:constr type="h" for="ch" forName="textaccent1" refType="h" fact="0.044"/>
          <dgm:constr type="l" for="ch" forName="image1" refType="w" fact="0"/>
          <dgm:constr type="t" for="ch" forName="image1" refType="h" fact="0.4166"/>
          <dgm:constr type="w" for="ch" forName="image1" refType="w" fact="0.1886"/>
          <dgm:constr type="h" for="ch" forName="image1" refType="h" fact="0.3757"/>
          <dgm:constr type="l" for="ch" forName="imageaccent1" refType="w" fact="0.1292"/>
          <dgm:constr type="t" for="ch" forName="imageaccent1" refType="h" fact="0.7424"/>
          <dgm:constr type="w" for="ch" forName="imageaccent1" refType="w" fact="0.022"/>
          <dgm:constr type="h" for="ch" forName="imageaccent1" refType="h" fact="0.044"/>
          <dgm:constr type="l" for="ch" forName="textaccent2" refType="w" fact="0.4544"/>
          <dgm:constr type="t" for="ch" forName="textaccent2" refType="h" fact="0.7404"/>
          <dgm:constr type="w" for="ch" forName="textaccent2" refType="w" fact="0.022"/>
          <dgm:constr type="h" for="ch" forName="textaccent2" refType="h" fact="0.044"/>
          <dgm:constr type="l" for="ch" forName="imageaccent2" refType="w" fact="0.4914"/>
          <dgm:constr type="t" for="ch" forName="imageaccent2" refType="h" fact="0.7907"/>
          <dgm:constr type="w" for="ch" forName="imageaccent2" refType="w" fact="0.022"/>
          <dgm:constr type="h" for="ch" forName="imageaccent2" refType="h" fact="0.044"/>
          <dgm:constr type="l" for="ch" forName="textaccent3" refType="w" fact="0.2915"/>
          <dgm:constr type="t" for="ch" forName="textaccent3" refType="h" fact="0.216"/>
          <dgm:constr type="w" for="ch" forName="textaccent3" refType="w" fact="0.022"/>
          <dgm:constr type="h" for="ch" forName="textaccent3" refType="h" fact="0.044"/>
          <dgm:constr type="l" for="ch" forName="imageaccent3" refType="w" fact="0.3299"/>
          <dgm:constr type="t" for="ch" forName="imageaccent3" refType="h" fact="0.1665"/>
          <dgm:constr type="w" for="ch" forName="imageaccent3" refType="w" fact="0.022"/>
          <dgm:constr type="h" for="ch" forName="imageaccent3" refType="h" fact="0.044"/>
          <dgm:constr type="l" for="ch" forName="textaccent4" refType="w" fact="0.65"/>
          <dgm:constr type="t" for="ch" forName="textaccent4" refType="h" fact="0.3746"/>
          <dgm:constr type="w" for="ch" forName="textaccent4" refType="w" fact="0.022"/>
          <dgm:constr type="h" for="ch" forName="textaccent4" refType="h" fact="0.044"/>
          <dgm:constr type="l" for="ch" forName="imageaccent4" refType="w" fact="0.6859"/>
          <dgm:constr type="t" for="ch" forName="imageaccent4" refType="h" fact="0.4261"/>
          <dgm:constr type="w" for="ch" forName="imageaccent4" refType="w" fact="0.022"/>
          <dgm:constr type="h" for="ch" forName="imageaccent4" refType="h" fact="0.044"/>
          <dgm:constr type="l" for="ch" forName="textaccent5" refType="w" fact="0.8123"/>
          <dgm:constr type="t" for="ch" forName="textaccent5" refType="h" fact="0.1724"/>
          <dgm:constr type="w" for="ch" forName="textaccent5" refType="w" fact="0.022"/>
          <dgm:constr type="h" for="ch" forName="textaccent5" refType="h" fact="0.044"/>
          <dgm:constr type="l" for="ch" forName="imageaccent5" refType="w" fact="0.849"/>
          <dgm:constr type="t" for="ch" forName="imageaccent5" refType="h" fact="0.222"/>
          <dgm:constr type="w" for="ch" forName="imageaccent5" refType="w" fact="0.022"/>
          <dgm:constr type="h" for="ch" forName="imageaccent5" refType="h" fact="0.044"/>
        </dgm:constrLst>
      </dgm:if>
      <dgm:if name="Name7" axis="ch" ptType="node" func="cnt" op="equ" val="6">
        <dgm:alg type="composite">
          <dgm:param type="ar" val="1.9179"/>
        </dgm:alg>
        <dgm:constrLst>
          <dgm:constr type="primFontSz" for="des" ptType="node" op="equ" val="65"/>
          <dgm:constr type="l" for="ch" forName="image4" refType="w" fact="0.6491"/>
          <dgm:constr type="t" for="ch" forName="image4" refType="h" fact="0.3466"/>
          <dgm:constr type="w" for="ch" forName="image4" refType="w" fact="0.1886"/>
          <dgm:constr type="h" for="ch" forName="image4" refType="h" fact="0.3106"/>
          <dgm:constr type="l" for="ch" forName="text5" refType="w" fact="0.6491"/>
          <dgm:constr type="t" for="ch" forName="text5" refType="h" fact="0.0033"/>
          <dgm:constr type="w" for="ch" forName="text5" refType="w" fact="0.1886"/>
          <dgm:constr type="h" for="ch" forName="text5" refType="h" fact="0.3106"/>
          <dgm:constr type="l" for="ch" forName="image5" refType="w" fact="0.8114"/>
          <dgm:constr type="t" for="ch" forName="image5" refType="h" fact="0.1766"/>
          <dgm:constr type="w" for="ch" forName="image5" refType="w" fact="0.1886"/>
          <dgm:constr type="h" for="ch" forName="image5" refType="h" fact="0.3106"/>
          <dgm:constr type="l" for="ch" forName="image2" refType="w" fact="0.4868"/>
          <dgm:constr type="t" for="ch" forName="image2" refType="h" fact="0.5154"/>
          <dgm:constr type="w" for="ch" forName="image2" refType="w" fact="0.1886"/>
          <dgm:constr type="h" for="ch" forName="image2" refType="h" fact="0.3106"/>
          <dgm:constr type="l" for="ch" forName="text4" refType="w" fact="0.4868"/>
          <dgm:constr type="t" for="ch" forName="text4" refType="h" fact="0.172"/>
          <dgm:constr type="w" for="ch" forName="text4" refType="w" fact="0.1886"/>
          <dgm:constr type="h" for="ch" forName="text4" refType="h" fact="0.3106"/>
          <dgm:constr type="l" for="ch" forName="text2" refType="w" fact="0.3246"/>
          <dgm:constr type="t" for="ch" forName="text2" refType="h" fact="0.3434"/>
          <dgm:constr type="w" for="ch" forName="text2" refType="w" fact="0.1886"/>
          <dgm:constr type="h" for="ch" forName="text2" refType="h" fact="0.3106"/>
          <dgm:constr type="l" for="ch" forName="image3" refType="w" fact="0.3246"/>
          <dgm:constr type="t" for="ch" forName="image3" refType="h" fact="0"/>
          <dgm:constr type="w" for="ch" forName="image3" refType="w" fact="0.1886"/>
          <dgm:constr type="h" for="ch" forName="image3" refType="h" fact="0.3106"/>
          <dgm:constr type="l" for="ch" forName="text1" refType="w" fact="0.1623"/>
          <dgm:constr type="t" for="ch" forName="text1" refType="h" fact="0.516"/>
          <dgm:constr type="w" for="ch" forName="text1" refType="w" fact="0.1886"/>
          <dgm:constr type="h" for="ch" forName="text1" refType="h" fact="0.3106"/>
          <dgm:constr type="l" for="ch" forName="text3" refType="w" fact="0.1623"/>
          <dgm:constr type="t" for="ch" forName="text3" refType="h" fact="0.1727"/>
          <dgm:constr type="w" for="ch" forName="text3" refType="w" fact="0.1886"/>
          <dgm:constr type="h" for="ch" forName="text3" refType="h" fact="0.3106"/>
          <dgm:constr type="l" for="ch" forName="textaccent1" refType="w" fact="0.1668"/>
          <dgm:constr type="t" for="ch" forName="textaccent1" refType="h" fact="0.6549"/>
          <dgm:constr type="w" for="ch" forName="textaccent1" refType="w" fact="0.022"/>
          <dgm:constr type="h" for="ch" forName="textaccent1" refType="h" fact="0.0364"/>
          <dgm:constr type="l" for="ch" forName="image1" refType="w" fact="0"/>
          <dgm:constr type="t" for="ch" forName="image1" refType="h" fact="0.3443"/>
          <dgm:constr type="w" for="ch" forName="image1" refType="w" fact="0.1886"/>
          <dgm:constr type="h" for="ch" forName="image1" refType="h" fact="0.3106"/>
          <dgm:constr type="l" for="ch" forName="imageaccent1" refType="w" fact="0.1292"/>
          <dgm:constr type="t" for="ch" forName="imageaccent1" refType="h" fact="0.6137"/>
          <dgm:constr type="w" for="ch" forName="imageaccent1" refType="w" fact="0.022"/>
          <dgm:constr type="h" for="ch" forName="imageaccent1" refType="h" fact="0.0364"/>
          <dgm:constr type="l" for="ch" forName="textaccent2" refType="w" fact="0.4544"/>
          <dgm:constr type="t" for="ch" forName="textaccent2" refType="h" fact="0.612"/>
          <dgm:constr type="w" for="ch" forName="textaccent2" refType="w" fact="0.022"/>
          <dgm:constr type="h" for="ch" forName="textaccent2" refType="h" fact="0.0364"/>
          <dgm:constr type="l" for="ch" forName="imageaccent2" refType="w" fact="0.4914"/>
          <dgm:constr type="t" for="ch" forName="imageaccent2" refType="h" fact="0.6536"/>
          <dgm:constr type="w" for="ch" forName="imageaccent2" refType="w" fact="0.022"/>
          <dgm:constr type="h" for="ch" forName="imageaccent2" refType="h" fact="0.0364"/>
          <dgm:constr type="l" for="ch" forName="textaccent3" refType="w" fact="0.2915"/>
          <dgm:constr type="t" for="ch" forName="textaccent3" refType="h" fact="0.1786"/>
          <dgm:constr type="w" for="ch" forName="textaccent3" refType="w" fact="0.022"/>
          <dgm:constr type="h" for="ch" forName="textaccent3" refType="h" fact="0.0364"/>
          <dgm:constr type="l" for="ch" forName="imageaccent3" refType="w" fact="0.3299"/>
          <dgm:constr type="t" for="ch" forName="imageaccent3" refType="h" fact="0.1376"/>
          <dgm:constr type="w" for="ch" forName="imageaccent3" refType="w" fact="0.022"/>
          <dgm:constr type="h" for="ch" forName="imageaccent3" refType="h" fact="0.0364"/>
          <dgm:constr type="l" for="ch" forName="textaccent4" refType="w" fact="0.65"/>
          <dgm:constr type="t" for="ch" forName="textaccent4" refType="h" fact="0.3096"/>
          <dgm:constr type="w" for="ch" forName="textaccent4" refType="w" fact="0.022"/>
          <dgm:constr type="h" for="ch" forName="textaccent4" refType="h" fact="0.0364"/>
          <dgm:constr type="l" for="ch" forName="imageaccent4" refType="w" fact="0.6859"/>
          <dgm:constr type="t" for="ch" forName="imageaccent4" refType="h" fact="0.3522"/>
          <dgm:constr type="w" for="ch" forName="imageaccent4" refType="w" fact="0.022"/>
          <dgm:constr type="h" for="ch" forName="imageaccent4" refType="h" fact="0.0364"/>
          <dgm:constr type="l" for="ch" forName="textaccent5" refType="w" fact="0.8123"/>
          <dgm:constr type="t" for="ch" forName="textaccent5" refType="h" fact="0.1425"/>
          <dgm:constr type="w" for="ch" forName="textaccent5" refType="w" fact="0.022"/>
          <dgm:constr type="h" for="ch" forName="textaccent5" refType="h" fact="0.0364"/>
          <dgm:constr type="l" for="ch" forName="imageaccent5" refType="w" fact="0.849"/>
          <dgm:constr type="t" for="ch" forName="imageaccent5" refType="h" fact="0.1835"/>
          <dgm:constr type="w" for="ch" forName="imageaccent5" refType="w" fact="0.022"/>
          <dgm:constr type="h" for="ch" forName="imageaccent5" refType="h" fact="0.0364"/>
          <dgm:constr type="l" for="ch" forName="image6" refType="w" fact="0.6491"/>
          <dgm:constr type="t" for="ch" forName="image6" refType="h" fact="0.6894"/>
          <dgm:constr type="w" for="ch" forName="image6" refType="w" fact="0.1886"/>
          <dgm:constr type="h" for="ch" forName="image6" refType="h" fact="0.3106"/>
          <dgm:constr type="l" for="ch" forName="text6" refType="w" fact="0.8114"/>
          <dgm:constr type="t" for="ch" forName="text6" refType="h" fact="0.5194"/>
          <dgm:constr type="w" for="ch" forName="text6" refType="w" fact="0.1886"/>
          <dgm:constr type="h" for="ch" forName="text6" refType="h" fact="0.3106"/>
          <dgm:constr type="l" for="ch" forName="imageaccent6" refType="w" fact="0.8138"/>
          <dgm:constr type="t" for="ch" forName="imageaccent6" refType="h" fact="0.8257"/>
          <dgm:constr type="w" for="ch" forName="imageaccent6" refType="w" fact="0.022"/>
          <dgm:constr type="h" for="ch" forName="imageaccent6" refType="h" fact="0.0364"/>
          <dgm:constr type="l" for="ch" forName="textaccent6" refType="w" fact="0.8488"/>
          <dgm:constr type="t" for="ch" forName="textaccent6" refType="h" fact="0.7914"/>
          <dgm:constr type="w" for="ch" forName="textaccent6" refType="w" fact="0.022"/>
          <dgm:constr type="h" for="ch" forName="textaccent6" refType="h" fact="0.0364"/>
        </dgm:constrLst>
      </dgm:if>
      <dgm:if name="Name8" axis="ch" ptType="node" func="cnt" op="equ" val="7">
        <dgm:alg type="composite">
          <dgm:param type="ar" val="1.6382"/>
        </dgm:alg>
        <dgm:constrLst>
          <dgm:constr type="primFontSz" for="des" ptType="node" op="equ" val="65"/>
          <dgm:constr type="l" for="ch" forName="image4" refType="w" fact="0.6491"/>
          <dgm:constr type="t" for="ch" forName="image4" refType="h" fact="0.2961"/>
          <dgm:constr type="w" for="ch" forName="image4" refType="w" fact="0.1886"/>
          <dgm:constr type="h" for="ch" forName="image4" refType="h" fact="0.2653"/>
          <dgm:constr type="l" for="ch" forName="text5" refType="w" fact="0.6491"/>
          <dgm:constr type="t" for="ch" forName="text5" refType="h" fact="0.0028"/>
          <dgm:constr type="w" for="ch" forName="text5" refType="w" fact="0.1886"/>
          <dgm:constr type="h" for="ch" forName="text5" refType="h" fact="0.2653"/>
          <dgm:constr type="l" for="ch" forName="image5" refType="w" fact="0.8114"/>
          <dgm:constr type="t" for="ch" forName="image5" refType="h" fact="0.1508"/>
          <dgm:constr type="w" for="ch" forName="image5" refType="w" fact="0.1886"/>
          <dgm:constr type="h" for="ch" forName="image5" refType="h" fact="0.2653"/>
          <dgm:constr type="l" for="ch" forName="image2" refType="w" fact="0.4868"/>
          <dgm:constr type="t" for="ch" forName="image2" refType="h" fact="0.4402"/>
          <dgm:constr type="w" for="ch" forName="image2" refType="w" fact="0.1886"/>
          <dgm:constr type="h" for="ch" forName="image2" refType="h" fact="0.2653"/>
          <dgm:constr type="l" for="ch" forName="text4" refType="w" fact="0.4868"/>
          <dgm:constr type="t" for="ch" forName="text4" refType="h" fact="0.1469"/>
          <dgm:constr type="w" for="ch" forName="text4" refType="w" fact="0.1886"/>
          <dgm:constr type="h" for="ch" forName="text4" refType="h" fact="0.2653"/>
          <dgm:constr type="l" for="ch" forName="text2" refType="w" fact="0.3246"/>
          <dgm:constr type="t" for="ch" forName="text2" refType="h" fact="0.2933"/>
          <dgm:constr type="w" for="ch" forName="text2" refType="w" fact="0.1886"/>
          <dgm:constr type="h" for="ch" forName="text2" refType="h" fact="0.2653"/>
          <dgm:constr type="l" for="ch" forName="image3" refType="w" fact="0.3246"/>
          <dgm:constr type="t" for="ch" forName="image3" refType="h" fact="0"/>
          <dgm:constr type="w" for="ch" forName="image3" refType="w" fact="0.1886"/>
          <dgm:constr type="h" for="ch" forName="image3" refType="h" fact="0.2653"/>
          <dgm:constr type="l" for="ch" forName="text1" refType="w" fact="0.1623"/>
          <dgm:constr type="t" for="ch" forName="text1" refType="h" fact="0.4408"/>
          <dgm:constr type="w" for="ch" forName="text1" refType="w" fact="0.1886"/>
          <dgm:constr type="h" for="ch" forName="text1" refType="h" fact="0.2653"/>
          <dgm:constr type="l" for="ch" forName="text3" refType="w" fact="0.1623"/>
          <dgm:constr type="t" for="ch" forName="text3" refType="h" fact="0.1475"/>
          <dgm:constr type="w" for="ch" forName="text3" refType="w" fact="0.1886"/>
          <dgm:constr type="h" for="ch" forName="text3" refType="h" fact="0.2653"/>
          <dgm:constr type="l" for="ch" forName="textaccent1" refType="w" fact="0.1668"/>
          <dgm:constr type="t" for="ch" forName="textaccent1" refType="h" fact="0.5594"/>
          <dgm:constr type="w" for="ch" forName="textaccent1" refType="w" fact="0.022"/>
          <dgm:constr type="h" for="ch" forName="textaccent1" refType="h" fact="0.0311"/>
          <dgm:constr type="l" for="ch" forName="image1" refType="w" fact="0"/>
          <dgm:constr type="t" for="ch" forName="image1" refType="h" fact="0.2941"/>
          <dgm:constr type="w" for="ch" forName="image1" refType="w" fact="0.1886"/>
          <dgm:constr type="h" for="ch" forName="image1" refType="h" fact="0.2653"/>
          <dgm:constr type="l" for="ch" forName="imageaccent1" refType="w" fact="0.1292"/>
          <dgm:constr type="t" for="ch" forName="imageaccent1" refType="h" fact="0.5242"/>
          <dgm:constr type="w" for="ch" forName="imageaccent1" refType="w" fact="0.022"/>
          <dgm:constr type="h" for="ch" forName="imageaccent1" refType="h" fact="0.0311"/>
          <dgm:constr type="l" for="ch" forName="textaccent2" refType="w" fact="0.4544"/>
          <dgm:constr type="t" for="ch" forName="textaccent2" refType="h" fact="0.5228"/>
          <dgm:constr type="w" for="ch" forName="textaccent2" refType="w" fact="0.022"/>
          <dgm:constr type="h" for="ch" forName="textaccent2" refType="h" fact="0.0311"/>
          <dgm:constr type="l" for="ch" forName="imageaccent2" refType="w" fact="0.4914"/>
          <dgm:constr type="t" for="ch" forName="imageaccent2" refType="h" fact="0.5583"/>
          <dgm:constr type="w" for="ch" forName="imageaccent2" refType="w" fact="0.022"/>
          <dgm:constr type="h" for="ch" forName="imageaccent2" refType="h" fact="0.0311"/>
          <dgm:constr type="l" for="ch" forName="textaccent3" refType="w" fact="0.2907"/>
          <dgm:constr type="t" for="ch" forName="textaccent3" refType="h" fact="0.1511"/>
          <dgm:constr type="w" for="ch" forName="textaccent3" refType="w" fact="0.022"/>
          <dgm:constr type="h" for="ch" forName="textaccent3" refType="h" fact="0.0311"/>
          <dgm:constr type="l" for="ch" forName="imageaccent3" refType="w" fact="0.3299"/>
          <dgm:constr type="t" for="ch" forName="imageaccent3" refType="h" fact="0.1175"/>
          <dgm:constr type="w" for="ch" forName="imageaccent3" refType="w" fact="0.022"/>
          <dgm:constr type="h" for="ch" forName="imageaccent3" refType="h" fact="0.0311"/>
          <dgm:constr type="l" for="ch" forName="textaccent4" refType="w" fact="0.65"/>
          <dgm:constr type="t" for="ch" forName="textaccent4" refType="h" fact="0.2645"/>
          <dgm:constr type="w" for="ch" forName="textaccent4" refType="w" fact="0.022"/>
          <dgm:constr type="h" for="ch" forName="textaccent4" refType="h" fact="0.0311"/>
          <dgm:constr type="l" for="ch" forName="imageaccent4" refType="w" fact="0.6859"/>
          <dgm:constr type="t" for="ch" forName="imageaccent4" refType="h" fact="0.3008"/>
          <dgm:constr type="w" for="ch" forName="imageaccent4" refType="w" fact="0.022"/>
          <dgm:constr type="h" for="ch" forName="imageaccent4" refType="h" fact="0.0311"/>
          <dgm:constr type="l" for="ch" forName="textaccent5" refType="w" fact="0.8123"/>
          <dgm:constr type="t" for="ch" forName="textaccent5" refType="h" fact="0.1217"/>
          <dgm:constr type="w" for="ch" forName="textaccent5" refType="w" fact="0.022"/>
          <dgm:constr type="h" for="ch" forName="textaccent5" refType="h" fact="0.0311"/>
          <dgm:constr type="l" for="ch" forName="imageaccent5" refType="w" fact="0.849"/>
          <dgm:constr type="t" for="ch" forName="imageaccent5" refType="h" fact="0.1567"/>
          <dgm:constr type="w" for="ch" forName="imageaccent5" refType="w" fact="0.022"/>
          <dgm:constr type="h" for="ch" forName="imageaccent5" refType="h" fact="0.0311"/>
          <dgm:constr type="l" for="ch" forName="image6" refType="w" fact="0.6491"/>
          <dgm:constr type="t" for="ch" forName="image6" refType="h" fact="0.5889"/>
          <dgm:constr type="w" for="ch" forName="image6" refType="w" fact="0.1886"/>
          <dgm:constr type="h" for="ch" forName="image6" refType="h" fact="0.2653"/>
          <dgm:constr type="l" for="ch" forName="text6" refType="w" fact="0.8114"/>
          <dgm:constr type="t" for="ch" forName="text6" refType="h" fact="0.4436"/>
          <dgm:constr type="w" for="ch" forName="text6" refType="w" fact="0.1886"/>
          <dgm:constr type="h" for="ch" forName="text6" refType="h" fact="0.2653"/>
          <dgm:constr type="l" for="ch" forName="imageaccent6" refType="w" fact="0.8138"/>
          <dgm:constr type="t" for="ch" forName="imageaccent6" refType="h" fact="0.7053"/>
          <dgm:constr type="w" for="ch" forName="imageaccent6" refType="w" fact="0.022"/>
          <dgm:constr type="h" for="ch" forName="imageaccent6" refType="h" fact="0.0311"/>
          <dgm:constr type="l" for="ch" forName="textaccent6" refType="w" fact="0.8488"/>
          <dgm:constr type="t" for="ch" forName="textaccent6" refType="h" fact="0.676"/>
          <dgm:constr type="w" for="ch" forName="textaccent6" refType="w" fact="0.022"/>
          <dgm:constr type="h" for="ch" forName="textaccent6" refType="h" fact="0.0311"/>
          <dgm:constr type="l" for="ch" forName="text7" refType="w" fact="0.3244"/>
          <dgm:constr type="t" for="ch" forName="text7" refType="h" fact="0.5872"/>
          <dgm:constr type="w" for="ch" forName="text7" refType="w" fact="0.1886"/>
          <dgm:constr type="h" for="ch" forName="text7" refType="h" fact="0.2653"/>
          <dgm:constr type="l" for="ch" forName="image7" refType="w" fact="0.1622"/>
          <dgm:constr type="t" for="ch" forName="image7" refType="h" fact="0.7347"/>
          <dgm:constr type="w" for="ch" forName="image7" refType="w" fact="0.1886"/>
          <dgm:constr type="h" for="ch" forName="image7" refType="h" fact="0.2653"/>
          <dgm:constr type="l" for="ch" forName="imageaccent7" refType="w" fact="0.2905"/>
          <dgm:constr type="t" for="ch" forName="imageaccent7" refType="h" fact="0.7384"/>
          <dgm:constr type="w" for="ch" forName="imageaccent7" refType="w" fact="0.022"/>
          <dgm:constr type="h" for="ch" forName="imageaccent7" refType="h" fact="0.0311"/>
          <dgm:constr type="l" for="ch" forName="textaccent7" refType="w" fact="0.3298"/>
          <dgm:constr type="t" for="ch" forName="textaccent7" refType="h" fact="0.7048"/>
          <dgm:constr type="w" for="ch" forName="textaccent7" refType="w" fact="0.022"/>
          <dgm:constr type="h" for="ch" forName="textaccent7" refType="h" fact="0.0311"/>
        </dgm:constrLst>
      </dgm:if>
      <dgm:if name="Name9" axis="ch" ptType="node" func="cnt" op="equ" val="8">
        <dgm:alg type="composite">
          <dgm:param type="ar" val="1.8974"/>
        </dgm:alg>
        <dgm:constrLst>
          <dgm:constr type="primFontSz" for="des" ptType="node" op="equ" val="65"/>
          <dgm:constr type="l" for="ch" forName="image4" refType="w" fact="0.5589"/>
          <dgm:constr type="t" for="ch" forName="image4" refType="h" fact="0.2952"/>
          <dgm:constr type="w" for="ch" forName="image4" refType="w" fact="0.1624"/>
          <dgm:constr type="h" for="ch" forName="image4" refType="h" fact="0.2645"/>
          <dgm:constr type="l" for="ch" forName="text5" refType="w" fact="0.5589"/>
          <dgm:constr type="t" for="ch" forName="text5" refType="h" fact="0.0028"/>
          <dgm:constr type="w" for="ch" forName="text5" refType="w" fact="0.1624"/>
          <dgm:constr type="h" for="ch" forName="text5" refType="h" fact="0.2645"/>
          <dgm:constr type="l" for="ch" forName="image5" refType="w" fact="0.6986"/>
          <dgm:constr type="t" for="ch" forName="image5" refType="h" fact="0.1504"/>
          <dgm:constr type="w" for="ch" forName="image5" refType="w" fact="0.1624"/>
          <dgm:constr type="h" for="ch" forName="image5" refType="h" fact="0.2645"/>
          <dgm:constr type="l" for="ch" forName="image2" refType="w" fact="0.4192"/>
          <dgm:constr type="t" for="ch" forName="image2" refType="h" fact="0.439"/>
          <dgm:constr type="w" for="ch" forName="image2" refType="w" fact="0.1624"/>
          <dgm:constr type="h" for="ch" forName="image2" refType="h" fact="0.2645"/>
          <dgm:constr type="l" for="ch" forName="text4" refType="w" fact="0.4192"/>
          <dgm:constr type="t" for="ch" forName="text4" refType="h" fact="0.1465"/>
          <dgm:constr type="w" for="ch" forName="text4" refType="w" fact="0.1624"/>
          <dgm:constr type="h" for="ch" forName="text4" refType="h" fact="0.2645"/>
          <dgm:constr type="l" for="ch" forName="text2" refType="w" fact="0.2794"/>
          <dgm:constr type="t" for="ch" forName="text2" refType="h" fact="0.2925"/>
          <dgm:constr type="w" for="ch" forName="text2" refType="w" fact="0.1624"/>
          <dgm:constr type="h" for="ch" forName="text2" refType="h" fact="0.2645"/>
          <dgm:constr type="l" for="ch" forName="image3" refType="w" fact="0.2794"/>
          <dgm:constr type="t" for="ch" forName="image3" refType="h" fact="0"/>
          <dgm:constr type="w" for="ch" forName="image3" refType="w" fact="0.1624"/>
          <dgm:constr type="h" for="ch" forName="image3" refType="h" fact="0.2645"/>
          <dgm:constr type="l" for="ch" forName="text1" refType="w" fact="0.1397"/>
          <dgm:constr type="t" for="ch" forName="text1" refType="h" fact="0.4395"/>
          <dgm:constr type="w" for="ch" forName="text1" refType="w" fact="0.1624"/>
          <dgm:constr type="h" for="ch" forName="text1" refType="h" fact="0.2645"/>
          <dgm:constr type="l" for="ch" forName="text3" refType="w" fact="0.1397"/>
          <dgm:constr type="t" for="ch" forName="text3" refType="h" fact="0.1471"/>
          <dgm:constr type="w" for="ch" forName="text3" refType="w" fact="0.1624"/>
          <dgm:constr type="h" for="ch" forName="text3" refType="h" fact="0.2645"/>
          <dgm:constr type="l" for="ch" forName="textaccent1" refType="w" fact="0.1436"/>
          <dgm:constr type="t" for="ch" forName="textaccent1" refType="h" fact="0.5578"/>
          <dgm:constr type="w" for="ch" forName="textaccent1" refType="w" fact="0.0189"/>
          <dgm:constr type="h" for="ch" forName="textaccent1" refType="h" fact="0.031"/>
          <dgm:constr type="l" for="ch" forName="image1" refType="w" fact="0"/>
          <dgm:constr type="t" for="ch" forName="image1" refType="h" fact="0.2933"/>
          <dgm:constr type="w" for="ch" forName="image1" refType="w" fact="0.1624"/>
          <dgm:constr type="h" for="ch" forName="image1" refType="h" fact="0.2645"/>
          <dgm:constr type="l" for="ch" forName="imageaccent1" refType="w" fact="0.1112"/>
          <dgm:constr type="t" for="ch" forName="imageaccent1" refType="h" fact="0.5227"/>
          <dgm:constr type="w" for="ch" forName="imageaccent1" refType="w" fact="0.0189"/>
          <dgm:constr type="h" for="ch" forName="imageaccent1" refType="h" fact="0.031"/>
          <dgm:constr type="l" for="ch" forName="textaccent2" refType="w" fact="0.3912"/>
          <dgm:constr type="t" for="ch" forName="textaccent2" refType="h" fact="0.5213"/>
          <dgm:constr type="w" for="ch" forName="textaccent2" refType="w" fact="0.0189"/>
          <dgm:constr type="h" for="ch" forName="textaccent2" refType="h" fact="0.031"/>
          <dgm:constr type="l" for="ch" forName="imageaccent2" refType="w" fact="0.4231"/>
          <dgm:constr type="t" for="ch" forName="imageaccent2" refType="h" fact="0.5567"/>
          <dgm:constr type="w" for="ch" forName="imageaccent2" refType="w" fact="0.0189"/>
          <dgm:constr type="h" for="ch" forName="imageaccent2" refType="h" fact="0.031"/>
          <dgm:constr type="l" for="ch" forName="textaccent3" refType="w" fact="0.2502"/>
          <dgm:constr type="t" for="ch" forName="textaccent3" refType="h" fact="0.1507"/>
          <dgm:constr type="w" for="ch" forName="textaccent3" refType="w" fact="0.0189"/>
          <dgm:constr type="h" for="ch" forName="textaccent3" refType="h" fact="0.031"/>
          <dgm:constr type="l" for="ch" forName="imageaccent3" refType="w" fact="0.2841"/>
          <dgm:constr type="t" for="ch" forName="imageaccent3" refType="h" fact="0.1172"/>
          <dgm:constr type="w" for="ch" forName="imageaccent3" refType="w" fact="0.0189"/>
          <dgm:constr type="h" for="ch" forName="imageaccent3" refType="h" fact="0.031"/>
          <dgm:constr type="l" for="ch" forName="textaccent4" refType="w" fact="0.5596"/>
          <dgm:constr type="t" for="ch" forName="textaccent4" refType="h" fact="0.2637"/>
          <dgm:constr type="w" for="ch" forName="textaccent4" refType="w" fact="0.0189"/>
          <dgm:constr type="h" for="ch" forName="textaccent4" refType="h" fact="0.031"/>
          <dgm:constr type="l" for="ch" forName="imageaccent4" refType="w" fact="0.5905"/>
          <dgm:constr type="t" for="ch" forName="imageaccent4" refType="h" fact="0.3"/>
          <dgm:constr type="w" for="ch" forName="imageaccent4" refType="w" fact="0.0189"/>
          <dgm:constr type="h" for="ch" forName="imageaccent4" refType="h" fact="0.031"/>
          <dgm:constr type="l" for="ch" forName="textaccent5" refType="w" fact="0.6993"/>
          <dgm:constr type="t" for="ch" forName="textaccent5" refType="h" fact="0.1214"/>
          <dgm:constr type="w" for="ch" forName="textaccent5" refType="w" fact="0.0189"/>
          <dgm:constr type="h" for="ch" forName="textaccent5" refType="h" fact="0.031"/>
          <dgm:constr type="l" for="ch" forName="imageaccent5" refType="w" fact="0.731"/>
          <dgm:constr type="t" for="ch" forName="imageaccent5" refType="h" fact="0.1563"/>
          <dgm:constr type="w" for="ch" forName="imageaccent5" refType="w" fact="0.0189"/>
          <dgm:constr type="h" for="ch" forName="imageaccent5" refType="h" fact="0.031"/>
          <dgm:constr type="l" for="ch" forName="image6" refType="w" fact="0.5589"/>
          <dgm:constr type="t" for="ch" forName="image6" refType="h" fact="0.5872"/>
          <dgm:constr type="w" for="ch" forName="image6" refType="w" fact="0.1624"/>
          <dgm:constr type="h" for="ch" forName="image6" refType="h" fact="0.2645"/>
          <dgm:constr type="l" for="ch" forName="text6" refType="w" fact="0.6986"/>
          <dgm:constr type="t" for="ch" forName="text6" refType="h" fact="0.4424"/>
          <dgm:constr type="w" for="ch" forName="text6" refType="w" fact="0.1624"/>
          <dgm:constr type="h" for="ch" forName="text6" refType="h" fact="0.2645"/>
          <dgm:constr type="l" for="ch" forName="imageaccent6" refType="w" fact="0.7007"/>
          <dgm:constr type="t" for="ch" forName="imageaccent6" refType="h" fact="0.7033"/>
          <dgm:constr type="w" for="ch" forName="imageaccent6" refType="w" fact="0.0189"/>
          <dgm:constr type="h" for="ch" forName="imageaccent6" refType="h" fact="0.031"/>
          <dgm:constr type="l" for="ch" forName="textaccent6" refType="w" fact="0.7308"/>
          <dgm:constr type="t" for="ch" forName="textaccent6" refType="h" fact="0.6741"/>
          <dgm:constr type="w" for="ch" forName="textaccent6" refType="w" fact="0.0189"/>
          <dgm:constr type="h" for="ch" forName="textaccent6" refType="h" fact="0.031"/>
          <dgm:constr type="l" for="ch" forName="text7" refType="w" fact="0.2793"/>
          <dgm:constr type="t" for="ch" forName="text7" refType="h" fact="0.5856"/>
          <dgm:constr type="w" for="ch" forName="text7" refType="w" fact="0.1624"/>
          <dgm:constr type="h" for="ch" forName="text7" refType="h" fact="0.2645"/>
          <dgm:constr type="l" for="ch" forName="image7" refType="w" fact="0.1396"/>
          <dgm:constr type="t" for="ch" forName="image7" refType="h" fact="0.7326"/>
          <dgm:constr type="w" for="ch" forName="image7" refType="w" fact="0.1624"/>
          <dgm:constr type="h" for="ch" forName="image7" refType="h" fact="0.2645"/>
          <dgm:constr type="l" for="ch" forName="imageaccent7" refType="w" fact="0.2501"/>
          <dgm:constr type="t" for="ch" forName="imageaccent7" refType="h" fact="0.7363"/>
          <dgm:constr type="w" for="ch" forName="imageaccent7" refType="w" fact="0.0189"/>
          <dgm:constr type="h" for="ch" forName="imageaccent7" refType="h" fact="0.031"/>
          <dgm:constr type="l" for="ch" forName="textaccent7" refType="w" fact="0.284"/>
          <dgm:constr type="t" for="ch" forName="textaccent7" refType="h" fact="0.7028"/>
          <dgm:constr type="w" for="ch" forName="textaccent7" refType="w" fact="0.0189"/>
          <dgm:constr type="h" for="ch" forName="textaccent7" refType="h" fact="0.031"/>
          <dgm:constr type="l" for="ch" forName="image8" refType="w" fact="0.6979"/>
          <dgm:constr type="t" for="ch" forName="image8" refType="h" fact="0.7355"/>
          <dgm:constr type="w" for="ch" forName="image8" refType="w" fact="0.1624"/>
          <dgm:constr type="h" for="ch" forName="image8" refType="h" fact="0.2645"/>
          <dgm:constr type="l" for="ch" forName="text8" refType="w" fact="0.8376"/>
          <dgm:constr type="t" for="ch" forName="text8" refType="h" fact="0.5906"/>
          <dgm:constr type="w" for="ch" forName="text8" refType="w" fact="0.1624"/>
          <dgm:constr type="h" for="ch" forName="text8" refType="h" fact="0.2645"/>
          <dgm:constr type="l" for="ch" forName="imageaccent8" refType="w" fact="0.8397"/>
          <dgm:constr type="t" for="ch" forName="imageaccent8" refType="h" fact="0.8516"/>
          <dgm:constr type="w" for="ch" forName="imageaccent8" refType="w" fact="0.0189"/>
          <dgm:constr type="h" for="ch" forName="imageaccent8" refType="h" fact="0.031"/>
          <dgm:constr type="l" for="ch" forName="textaccent8" refType="w" fact="0.8698"/>
          <dgm:constr type="t" for="ch" forName="textaccent8" refType="h" fact="0.8223"/>
          <dgm:constr type="w" for="ch" forName="textaccent8" refType="w" fact="0.0189"/>
          <dgm:constr type="h" for="ch" forName="textaccent8" refType="h" fact="0.031"/>
        </dgm:constrLst>
      </dgm:if>
      <dgm:if name="Name10" axis="ch" ptType="node" func="cnt" op="equ" val="9">
        <dgm:alg type="composite">
          <dgm:param type="ar" val="1.8986"/>
        </dgm:alg>
        <dgm:constrLst>
          <dgm:constr type="primFontSz" for="des" ptType="node" op="equ" val="65"/>
          <dgm:constr type="l" for="ch" forName="image4" refType="w" fact="0.5585"/>
          <dgm:constr type="t" for="ch" forName="image4" refType="h" fact="0.2952"/>
          <dgm:constr type="w" for="ch" forName="image4" refType="w" fact="0.1623"/>
          <dgm:constr type="h" for="ch" forName="image4" refType="h" fact="0.2645"/>
          <dgm:constr type="l" for="ch" forName="text5" refType="w" fact="0.5585"/>
          <dgm:constr type="t" for="ch" forName="text5" refType="h" fact="0.0028"/>
          <dgm:constr type="w" for="ch" forName="text5" refType="w" fact="0.1623"/>
          <dgm:constr type="h" for="ch" forName="text5" refType="h" fact="0.2645"/>
          <dgm:constr type="l" for="ch" forName="image5" refType="w" fact="0.6982"/>
          <dgm:constr type="t" for="ch" forName="image5" refType="h" fact="0.1504"/>
          <dgm:constr type="w" for="ch" forName="image5" refType="w" fact="0.1623"/>
          <dgm:constr type="h" for="ch" forName="image5" refType="h" fact="0.2645"/>
          <dgm:constr type="l" for="ch" forName="image2" refType="w" fact="0.4189"/>
          <dgm:constr type="t" for="ch" forName="image2" refType="h" fact="0.439"/>
          <dgm:constr type="w" for="ch" forName="image2" refType="w" fact="0.1623"/>
          <dgm:constr type="h" for="ch" forName="image2" refType="h" fact="0.2645"/>
          <dgm:constr type="l" for="ch" forName="text4" refType="w" fact="0.4189"/>
          <dgm:constr type="t" for="ch" forName="text4" refType="h" fact="0.1465"/>
          <dgm:constr type="w" for="ch" forName="text4" refType="w" fact="0.1623"/>
          <dgm:constr type="h" for="ch" forName="text4" refType="h" fact="0.2645"/>
          <dgm:constr type="l" for="ch" forName="text2" refType="w" fact="0.2793"/>
          <dgm:constr type="t" for="ch" forName="text2" refType="h" fact="0.2925"/>
          <dgm:constr type="w" for="ch" forName="text2" refType="w" fact="0.1623"/>
          <dgm:constr type="h" for="ch" forName="text2" refType="h" fact="0.2645"/>
          <dgm:constr type="l" for="ch" forName="image3" refType="w" fact="0.2793"/>
          <dgm:constr type="t" for="ch" forName="image3" refType="h" fact="0"/>
          <dgm:constr type="w" for="ch" forName="image3" refType="w" fact="0.1623"/>
          <dgm:constr type="h" for="ch" forName="image3" refType="h" fact="0.2645"/>
          <dgm:constr type="l" for="ch" forName="text1" refType="w" fact="0.1396"/>
          <dgm:constr type="t" for="ch" forName="text1" refType="h" fact="0.4395"/>
          <dgm:constr type="w" for="ch" forName="text1" refType="w" fact="0.1623"/>
          <dgm:constr type="h" for="ch" forName="text1" refType="h" fact="0.2645"/>
          <dgm:constr type="l" for="ch" forName="text3" refType="w" fact="0.1396"/>
          <dgm:constr type="t" for="ch" forName="text3" refType="h" fact="0.1471"/>
          <dgm:constr type="w" for="ch" forName="text3" refType="w" fact="0.1623"/>
          <dgm:constr type="h" for="ch" forName="text3" refType="h" fact="0.2645"/>
          <dgm:constr type="l" for="ch" forName="textaccent1" refType="w" fact="0.1435"/>
          <dgm:constr type="t" for="ch" forName="textaccent1" refType="h" fact="0.5578"/>
          <dgm:constr type="w" for="ch" forName="textaccent1" refType="w" fact="0.0189"/>
          <dgm:constr type="h" for="ch" forName="textaccent1" refType="h" fact="0.031"/>
          <dgm:constr type="l" for="ch" forName="image1" refType="w" fact="0"/>
          <dgm:constr type="t" for="ch" forName="image1" refType="h" fact="0.2933"/>
          <dgm:constr type="w" for="ch" forName="image1" refType="w" fact="0.1623"/>
          <dgm:constr type="h" for="ch" forName="image1" refType="h" fact="0.2645"/>
          <dgm:constr type="l" for="ch" forName="imageaccent1" refType="w" fact="0.1111"/>
          <dgm:constr type="t" for="ch" forName="imageaccent1" refType="h" fact="0.5227"/>
          <dgm:constr type="w" for="ch" forName="imageaccent1" refType="w" fact="0.0189"/>
          <dgm:constr type="h" for="ch" forName="imageaccent1" refType="h" fact="0.031"/>
          <dgm:constr type="l" for="ch" forName="textaccent2" refType="w" fact="0.391"/>
          <dgm:constr type="t" for="ch" forName="textaccent2" refType="h" fact="0.5213"/>
          <dgm:constr type="w" for="ch" forName="textaccent2" refType="w" fact="0.0189"/>
          <dgm:constr type="h" for="ch" forName="textaccent2" refType="h" fact="0.031"/>
          <dgm:constr type="l" for="ch" forName="imageaccent2" refType="w" fact="0.4228"/>
          <dgm:constr type="t" for="ch" forName="imageaccent2" refType="h" fact="0.5567"/>
          <dgm:constr type="w" for="ch" forName="imageaccent2" refType="w" fact="0.0189"/>
          <dgm:constr type="h" for="ch" forName="imageaccent2" refType="h" fact="0.031"/>
          <dgm:constr type="l" for="ch" forName="textaccent3" refType="w" fact="0.2501"/>
          <dgm:constr type="t" for="ch" forName="textaccent3" refType="h" fact="0.1507"/>
          <dgm:constr type="w" for="ch" forName="textaccent3" refType="w" fact="0.0189"/>
          <dgm:constr type="h" for="ch" forName="textaccent3" refType="h" fact="0.031"/>
          <dgm:constr type="l" for="ch" forName="imageaccent3" refType="w" fact="0.2839"/>
          <dgm:constr type="t" for="ch" forName="imageaccent3" refType="h" fact="0.1172"/>
          <dgm:constr type="w" for="ch" forName="imageaccent3" refType="w" fact="0.0189"/>
          <dgm:constr type="h" for="ch" forName="imageaccent3" refType="h" fact="0.031"/>
          <dgm:constr type="l" for="ch" forName="textaccent4" refType="w" fact="0.5593"/>
          <dgm:constr type="t" for="ch" forName="textaccent4" refType="h" fact="0.2637"/>
          <dgm:constr type="w" for="ch" forName="textaccent4" refType="w" fact="0.0189"/>
          <dgm:constr type="h" for="ch" forName="textaccent4" refType="h" fact="0.031"/>
          <dgm:constr type="l" for="ch" forName="imageaccent4" refType="w" fact="0.5901"/>
          <dgm:constr type="t" for="ch" forName="imageaccent4" refType="h" fact="0.3"/>
          <dgm:constr type="w" for="ch" forName="imageaccent4" refType="w" fact="0.0189"/>
          <dgm:constr type="h" for="ch" forName="imageaccent4" refType="h" fact="0.031"/>
          <dgm:constr type="l" for="ch" forName="textaccent5" refType="w" fact="0.6989"/>
          <dgm:constr type="t" for="ch" forName="textaccent5" refType="h" fact="0.1214"/>
          <dgm:constr type="w" for="ch" forName="textaccent5" refType="w" fact="0.0189"/>
          <dgm:constr type="h" for="ch" forName="textaccent5" refType="h" fact="0.031"/>
          <dgm:constr type="l" for="ch" forName="imageaccent5" refType="w" fact="0.7305"/>
          <dgm:constr type="t" for="ch" forName="imageaccent5" refType="h" fact="0.1563"/>
          <dgm:constr type="w" for="ch" forName="imageaccent5" refType="w" fact="0.0189"/>
          <dgm:constr type="h" for="ch" forName="imageaccent5" refType="h" fact="0.031"/>
          <dgm:constr type="l" for="ch" forName="image6" refType="w" fact="0.5585"/>
          <dgm:constr type="t" for="ch" forName="image6" refType="h" fact="0.5872"/>
          <dgm:constr type="w" for="ch" forName="image6" refType="w" fact="0.1623"/>
          <dgm:constr type="h" for="ch" forName="image6" refType="h" fact="0.2645"/>
          <dgm:constr type="l" for="ch" forName="text6" refType="w" fact="0.6982"/>
          <dgm:constr type="t" for="ch" forName="text6" refType="h" fact="0.4424"/>
          <dgm:constr type="w" for="ch" forName="text6" refType="w" fact="0.1623"/>
          <dgm:constr type="h" for="ch" forName="text6" refType="h" fact="0.2645"/>
          <dgm:constr type="l" for="ch" forName="imageaccent6" refType="w" fact="0.7002"/>
          <dgm:constr type="t" for="ch" forName="imageaccent6" refType="h" fact="0.7033"/>
          <dgm:constr type="w" for="ch" forName="imageaccent6" refType="w" fact="0.0189"/>
          <dgm:constr type="h" for="ch" forName="imageaccent6" refType="h" fact="0.031"/>
          <dgm:constr type="l" for="ch" forName="textaccent6" refType="w" fact="0.7303"/>
          <dgm:constr type="t" for="ch" forName="textaccent6" refType="h" fact="0.6741"/>
          <dgm:constr type="w" for="ch" forName="textaccent6" refType="w" fact="0.0189"/>
          <dgm:constr type="h" for="ch" forName="textaccent6" refType="h" fact="0.031"/>
          <dgm:constr type="l" for="ch" forName="text7" refType="w" fact="0.2792"/>
          <dgm:constr type="t" for="ch" forName="text7" refType="h" fact="0.5856"/>
          <dgm:constr type="w" for="ch" forName="text7" refType="w" fact="0.1623"/>
          <dgm:constr type="h" for="ch" forName="text7" refType="h" fact="0.2645"/>
          <dgm:constr type="l" for="ch" forName="image7" refType="w" fact="0.1395"/>
          <dgm:constr type="t" for="ch" forName="image7" refType="h" fact="0.7326"/>
          <dgm:constr type="w" for="ch" forName="image7" refType="w" fact="0.1623"/>
          <dgm:constr type="h" for="ch" forName="image7" refType="h" fact="0.2645"/>
          <dgm:constr type="l" for="ch" forName="imageaccent7" refType="w" fact="0.25"/>
          <dgm:constr type="t" for="ch" forName="imageaccent7" refType="h" fact="0.7363"/>
          <dgm:constr type="w" for="ch" forName="imageaccent7" refType="w" fact="0.0189"/>
          <dgm:constr type="h" for="ch" forName="imageaccent7" refType="h" fact="0.031"/>
          <dgm:constr type="l" for="ch" forName="textaccent7" refType="w" fact="0.2838"/>
          <dgm:constr type="t" for="ch" forName="textaccent7" refType="h" fact="0.7028"/>
          <dgm:constr type="w" for="ch" forName="textaccent7" refType="w" fact="0.0189"/>
          <dgm:constr type="h" for="ch" forName="textaccent7" refType="h" fact="0.031"/>
          <dgm:constr type="l" for="ch" forName="image8" refType="w" fact="0.6975"/>
          <dgm:constr type="t" for="ch" forName="image8" refType="h" fact="0.7355"/>
          <dgm:constr type="w" for="ch" forName="image8" refType="w" fact="0.1623"/>
          <dgm:constr type="h" for="ch" forName="image8" refType="h" fact="0.2645"/>
          <dgm:constr type="l" for="ch" forName="text8" refType="w" fact="0.8371"/>
          <dgm:constr type="t" for="ch" forName="text8" refType="h" fact="0.5906"/>
          <dgm:constr type="w" for="ch" forName="text8" refType="w" fact="0.1623"/>
          <dgm:constr type="h" for="ch" forName="text8" refType="h" fact="0.2645"/>
          <dgm:constr type="l" for="ch" forName="imageaccent8" refType="w" fact="0.8392"/>
          <dgm:constr type="t" for="ch" forName="imageaccent8" refType="h" fact="0.8516"/>
          <dgm:constr type="w" for="ch" forName="imageaccent8" refType="w" fact="0.0189"/>
          <dgm:constr type="h" for="ch" forName="imageaccent8" refType="h" fact="0.031"/>
          <dgm:constr type="l" for="ch" forName="textaccent8" refType="w" fact="0.8693"/>
          <dgm:constr type="t" for="ch" forName="textaccent8" refType="h" fact="0.8223"/>
          <dgm:constr type="w" for="ch" forName="textaccent8" refType="w" fact="0.0189"/>
          <dgm:constr type="h" for="ch" forName="textaccent8" refType="h" fact="0.031"/>
          <dgm:constr type="l" for="ch" forName="text9" refType="w" fact="0.8377"/>
          <dgm:constr type="t" for="ch" forName="text9" refType="h" fact="0.0057"/>
          <dgm:constr type="w" for="ch" forName="text9" refType="w" fact="0.1623"/>
          <dgm:constr type="h" for="ch" forName="text9" refType="h" fact="0.2645"/>
          <dgm:constr type="l" for="ch" forName="textaccent9" refType="w" fact="0.95"/>
          <dgm:constr type="t" for="ch" forName="textaccent9" refType="h" fact="0.2383"/>
          <dgm:constr type="w" for="ch" forName="textaccent9" refType="w" fact="0.0189"/>
          <dgm:constr type="h" for="ch" forName="textaccent9" refType="h" fact="0.031"/>
          <dgm:constr type="l" for="ch" forName="image9" refType="w" fact="0.8377"/>
          <dgm:constr type="t" for="ch" forName="image9" refType="h" fact="0.2977"/>
          <dgm:constr type="w" for="ch" forName="image9" refType="w" fact="0.1623"/>
          <dgm:constr type="h" for="ch" forName="image9" refType="h" fact="0.2645"/>
          <dgm:constr type="l" for="ch" forName="imageaccent9" refType="w" fact="0.95"/>
          <dgm:constr type="t" for="ch" forName="imageaccent9" refType="h" fact="0.2993"/>
          <dgm:constr type="w" for="ch" forName="imageaccent9" refType="w" fact="0.0189"/>
          <dgm:constr type="h" for="ch" forName="imageaccent9" refType="h" fact="0.031"/>
        </dgm:constrLst>
      </dgm:if>
      <dgm:if name="Name11" axis="ch" ptType="node" func="cnt" op="equ" val="10">
        <dgm:alg type="composite">
          <dgm:param type="ar" val="1.6608"/>
        </dgm:alg>
        <dgm:constrLst>
          <dgm:constr type="primFontSz" for="des" ptType="node" op="equ" val="65"/>
          <dgm:constr type="l" for="ch" forName="image4" refType="w" fact="0.5585"/>
          <dgm:constr type="t" for="ch" forName="image4" refType="h" fact="0.2583"/>
          <dgm:constr type="w" for="ch" forName="image4" refType="w" fact="0.1623"/>
          <dgm:constr type="h" for="ch" forName="image4" refType="h" fact="0.2314"/>
          <dgm:constr type="l" for="ch" forName="text5" refType="w" fact="0.5585"/>
          <dgm:constr type="t" for="ch" forName="text5" refType="h" fact="0.0024"/>
          <dgm:constr type="w" for="ch" forName="text5" refType="w" fact="0.1623"/>
          <dgm:constr type="h" for="ch" forName="text5" refType="h" fact="0.2314"/>
          <dgm:constr type="l" for="ch" forName="image5" refType="w" fact="0.6982"/>
          <dgm:constr type="t" for="ch" forName="image5" refType="h" fact="0.1316"/>
          <dgm:constr type="w" for="ch" forName="image5" refType="w" fact="0.1623"/>
          <dgm:constr type="h" for="ch" forName="image5" refType="h" fact="0.2314"/>
          <dgm:constr type="l" for="ch" forName="image2" refType="w" fact="0.4189"/>
          <dgm:constr type="t" for="ch" forName="image2" refType="h" fact="0.384"/>
          <dgm:constr type="w" for="ch" forName="image2" refType="w" fact="0.1623"/>
          <dgm:constr type="h" for="ch" forName="image2" refType="h" fact="0.2314"/>
          <dgm:constr type="l" for="ch" forName="text4" refType="w" fact="0.4189"/>
          <dgm:constr type="t" for="ch" forName="text4" refType="h" fact="0.1282"/>
          <dgm:constr type="w" for="ch" forName="text4" refType="w" fact="0.1623"/>
          <dgm:constr type="h" for="ch" forName="text4" refType="h" fact="0.2314"/>
          <dgm:constr type="l" for="ch" forName="text2" refType="w" fact="0.2793"/>
          <dgm:constr type="t" for="ch" forName="text2" refType="h" fact="0.2558"/>
          <dgm:constr type="w" for="ch" forName="text2" refType="w" fact="0.1623"/>
          <dgm:constr type="h" for="ch" forName="text2" refType="h" fact="0.2314"/>
          <dgm:constr type="l" for="ch" forName="image3" refType="w" fact="0.2793"/>
          <dgm:constr type="t" for="ch" forName="image3" refType="h" fact="0"/>
          <dgm:constr type="w" for="ch" forName="image3" refType="w" fact="0.1623"/>
          <dgm:constr type="h" for="ch" forName="image3" refType="h" fact="0.2314"/>
          <dgm:constr type="l" for="ch" forName="text1" refType="w" fact="0.1396"/>
          <dgm:constr type="t" for="ch" forName="text1" refType="h" fact="0.3845"/>
          <dgm:constr type="w" for="ch" forName="text1" refType="w" fact="0.1623"/>
          <dgm:constr type="h" for="ch" forName="text1" refType="h" fact="0.2314"/>
          <dgm:constr type="l" for="ch" forName="text3" refType="w" fact="0.1396"/>
          <dgm:constr type="t" for="ch" forName="text3" refType="h" fact="0.1286"/>
          <dgm:constr type="w" for="ch" forName="text3" refType="w" fact="0.1623"/>
          <dgm:constr type="h" for="ch" forName="text3" refType="h" fact="0.2314"/>
          <dgm:constr type="l" for="ch" forName="textaccent1" refType="w" fact="0.1435"/>
          <dgm:constr type="t" for="ch" forName="textaccent1" refType="h" fact="0.488"/>
          <dgm:constr type="w" for="ch" forName="textaccent1" refType="w" fact="0.0189"/>
          <dgm:constr type="h" for="ch" forName="textaccent1" refType="h" fact="0.0271"/>
          <dgm:constr type="l" for="ch" forName="image1" refType="w" fact="0"/>
          <dgm:constr type="t" for="ch" forName="image1" refType="h" fact="0.2566"/>
          <dgm:constr type="w" for="ch" forName="image1" refType="w" fact="0.1623"/>
          <dgm:constr type="h" for="ch" forName="image1" refType="h" fact="0.2314"/>
          <dgm:constr type="l" for="ch" forName="imageaccent1" refType="w" fact="0.1111"/>
          <dgm:constr type="t" for="ch" forName="imageaccent1" refType="h" fact="0.4572"/>
          <dgm:constr type="w" for="ch" forName="imageaccent1" refType="w" fact="0.0189"/>
          <dgm:constr type="h" for="ch" forName="imageaccent1" refType="h" fact="0.0271"/>
          <dgm:constr type="l" for="ch" forName="textaccent2" refType="w" fact="0.391"/>
          <dgm:constr type="t" for="ch" forName="textaccent2" refType="h" fact="0.456"/>
          <dgm:constr type="w" for="ch" forName="textaccent2" refType="w" fact="0.0189"/>
          <dgm:constr type="h" for="ch" forName="textaccent2" refType="h" fact="0.0271"/>
          <dgm:constr type="l" for="ch" forName="imageaccent2" refType="w" fact="0.4228"/>
          <dgm:constr type="t" for="ch" forName="imageaccent2" refType="h" fact="0.487"/>
          <dgm:constr type="w" for="ch" forName="imageaccent2" refType="w" fact="0.0189"/>
          <dgm:constr type="h" for="ch" forName="imageaccent2" refType="h" fact="0.0271"/>
          <dgm:constr type="l" for="ch" forName="textaccent3" refType="w" fact="0.2501"/>
          <dgm:constr type="t" for="ch" forName="textaccent3" refType="h" fact="0.1318"/>
          <dgm:constr type="w" for="ch" forName="textaccent3" refType="w" fact="0.0189"/>
          <dgm:constr type="h" for="ch" forName="textaccent3" refType="h" fact="0.0271"/>
          <dgm:constr type="l" for="ch" forName="imageaccent3" refType="w" fact="0.2839"/>
          <dgm:constr type="t" for="ch" forName="imageaccent3" refType="h" fact="0.1025"/>
          <dgm:constr type="w" for="ch" forName="imageaccent3" refType="w" fact="0.0189"/>
          <dgm:constr type="h" for="ch" forName="imageaccent3" refType="h" fact="0.0271"/>
          <dgm:constr type="l" for="ch" forName="textaccent4" refType="w" fact="0.5593"/>
          <dgm:constr type="t" for="ch" forName="textaccent4" refType="h" fact="0.2307"/>
          <dgm:constr type="w" for="ch" forName="textaccent4" refType="w" fact="0.0189"/>
          <dgm:constr type="h" for="ch" forName="textaccent4" refType="h" fact="0.0271"/>
          <dgm:constr type="l" for="ch" forName="imageaccent4" refType="w" fact="0.5901"/>
          <dgm:constr type="t" for="ch" forName="imageaccent4" refType="h" fact="0.2624"/>
          <dgm:constr type="w" for="ch" forName="imageaccent4" refType="w" fact="0.0189"/>
          <dgm:constr type="h" for="ch" forName="imageaccent4" refType="h" fact="0.0271"/>
          <dgm:constr type="l" for="ch" forName="textaccent5" refType="w" fact="0.6989"/>
          <dgm:constr type="t" for="ch" forName="textaccent5" refType="h" fact="0.1062"/>
          <dgm:constr type="w" for="ch" forName="textaccent5" refType="w" fact="0.0189"/>
          <dgm:constr type="h" for="ch" forName="textaccent5" refType="h" fact="0.0271"/>
          <dgm:constr type="l" for="ch" forName="imageaccent5" refType="w" fact="0.7305"/>
          <dgm:constr type="t" for="ch" forName="imageaccent5" refType="h" fact="0.1367"/>
          <dgm:constr type="w" for="ch" forName="imageaccent5" refType="w" fact="0.0189"/>
          <dgm:constr type="h" for="ch" forName="imageaccent5" refType="h" fact="0.0271"/>
          <dgm:constr type="l" for="ch" forName="image6" refType="w" fact="0.5585"/>
          <dgm:constr type="t" for="ch" forName="image6" refType="h" fact="0.5137"/>
          <dgm:constr type="w" for="ch" forName="image6" refType="w" fact="0.1623"/>
          <dgm:constr type="h" for="ch" forName="image6" refType="h" fact="0.2314"/>
          <dgm:constr type="l" for="ch" forName="text6" refType="w" fact="0.6982"/>
          <dgm:constr type="t" for="ch" forName="text6" refType="h" fact="0.387"/>
          <dgm:constr type="w" for="ch" forName="text6" refType="w" fact="0.1623"/>
          <dgm:constr type="h" for="ch" forName="text6" refType="h" fact="0.2314"/>
          <dgm:constr type="l" for="ch" forName="imageaccent6" refType="w" fact="0.7002"/>
          <dgm:constr type="t" for="ch" forName="imageaccent6" refType="h" fact="0.6152"/>
          <dgm:constr type="w" for="ch" forName="imageaccent6" refType="w" fact="0.0189"/>
          <dgm:constr type="h" for="ch" forName="imageaccent6" refType="h" fact="0.0271"/>
          <dgm:constr type="l" for="ch" forName="textaccent6" refType="w" fact="0.7303"/>
          <dgm:constr type="t" for="ch" forName="textaccent6" refType="h" fact="0.5897"/>
          <dgm:constr type="w" for="ch" forName="textaccent6" refType="w" fact="0.0189"/>
          <dgm:constr type="h" for="ch" forName="textaccent6" refType="h" fact="0.0271"/>
          <dgm:constr type="l" for="ch" forName="text7" refType="w" fact="0.2792"/>
          <dgm:constr type="t" for="ch" forName="text7" refType="h" fact="0.5122"/>
          <dgm:constr type="w" for="ch" forName="text7" refType="w" fact="0.1623"/>
          <dgm:constr type="h" for="ch" forName="text7" refType="h" fact="0.2314"/>
          <dgm:constr type="l" for="ch" forName="image7" refType="w" fact="0.1395"/>
          <dgm:constr type="t" for="ch" forName="image7" refType="h" fact="0.6409"/>
          <dgm:constr type="w" for="ch" forName="image7" refType="w" fact="0.1623"/>
          <dgm:constr type="h" for="ch" forName="image7" refType="h" fact="0.2314"/>
          <dgm:constr type="l" for="ch" forName="imageaccent7" refType="w" fact="0.25"/>
          <dgm:constr type="t" for="ch" forName="imageaccent7" refType="h" fact="0.6441"/>
          <dgm:constr type="w" for="ch" forName="imageaccent7" refType="w" fact="0.0189"/>
          <dgm:constr type="h" for="ch" forName="imageaccent7" refType="h" fact="0.0271"/>
          <dgm:constr type="l" for="ch" forName="textaccent7" refType="w" fact="0.2838"/>
          <dgm:constr type="t" for="ch" forName="textaccent7" refType="h" fact="0.6148"/>
          <dgm:constr type="w" for="ch" forName="textaccent7" refType="w" fact="0.0189"/>
          <dgm:constr type="h" for="ch" forName="textaccent7" refType="h" fact="0.0271"/>
          <dgm:constr type="l" for="ch" forName="image8" refType="w" fact="0.6975"/>
          <dgm:constr type="t" for="ch" forName="image8" refType="h" fact="0.6433"/>
          <dgm:constr type="w" for="ch" forName="image8" refType="w" fact="0.1623"/>
          <dgm:constr type="h" for="ch" forName="image8" refType="h" fact="0.2314"/>
          <dgm:constr type="l" for="ch" forName="text8" refType="w" fact="0.8371"/>
          <dgm:constr type="t" for="ch" forName="text8" refType="h" fact="0.5167"/>
          <dgm:constr type="w" for="ch" forName="text8" refType="w" fact="0.1623"/>
          <dgm:constr type="h" for="ch" forName="text8" refType="h" fact="0.2314"/>
          <dgm:constr type="l" for="ch" forName="imageaccent8" refType="w" fact="0.8392"/>
          <dgm:constr type="t" for="ch" forName="imageaccent8" refType="h" fact="0.7449"/>
          <dgm:constr type="w" for="ch" forName="imageaccent8" refType="w" fact="0.0189"/>
          <dgm:constr type="h" for="ch" forName="imageaccent8" refType="h" fact="0.0271"/>
          <dgm:constr type="l" for="ch" forName="textaccent8" refType="w" fact="0.8693"/>
          <dgm:constr type="t" for="ch" forName="textaccent8" refType="h" fact="0.7194"/>
          <dgm:constr type="w" for="ch" forName="textaccent8" refType="w" fact="0.0189"/>
          <dgm:constr type="h" for="ch" forName="textaccent8" refType="h" fact="0.0271"/>
          <dgm:constr type="l" for="ch" forName="text9" refType="w" fact="0.8377"/>
          <dgm:constr type="t" for="ch" forName="text9" refType="h" fact="0.005"/>
          <dgm:constr type="w" for="ch" forName="text9" refType="w" fact="0.1623"/>
          <dgm:constr type="h" for="ch" forName="text9" refType="h" fact="0.2314"/>
          <dgm:constr type="l" for="ch" forName="textaccent9" refType="w" fact="0.95"/>
          <dgm:constr type="t" for="ch" forName="textaccent9" refType="h" fact="0.2084"/>
          <dgm:constr type="w" for="ch" forName="textaccent9" refType="w" fact="0.0189"/>
          <dgm:constr type="h" for="ch" forName="textaccent9" refType="h" fact="0.0271"/>
          <dgm:constr type="l" for="ch" forName="image9" refType="w" fact="0.8377"/>
          <dgm:constr type="t" for="ch" forName="image9" refType="h" fact="0.2604"/>
          <dgm:constr type="w" for="ch" forName="image9" refType="w" fact="0.1623"/>
          <dgm:constr type="h" for="ch" forName="image9" refType="h" fact="0.2314"/>
          <dgm:constr type="l" for="ch" forName="imageaccent9" refType="w" fact="0.95"/>
          <dgm:constr type="t" for="ch" forName="imageaccent9" refType="h" fact="0.2618"/>
          <dgm:constr type="w" for="ch" forName="imageaccent9" refType="w" fact="0.0189"/>
          <dgm:constr type="h" for="ch" forName="imageaccent9" refType="h" fact="0.0271"/>
          <dgm:constr type="l" for="ch" forName="image10" refType="w" fact="0.2786"/>
          <dgm:constr type="t" for="ch" forName="image10" refType="h" fact="0.7686"/>
          <dgm:constr type="w" for="ch" forName="image10" refType="w" fact="0.1623"/>
          <dgm:constr type="h" for="ch" forName="image10" refType="h" fact="0.2314"/>
          <dgm:constr type="l" for="ch" forName="text10" refType="w" fact="0.4183"/>
          <dgm:constr type="t" for="ch" forName="text10" refType="h" fact="0.6419"/>
          <dgm:constr type="w" for="ch" forName="text10" refType="w" fact="0.1623"/>
          <dgm:constr type="h" for="ch" forName="text10" refType="h" fact="0.2314"/>
          <dgm:constr type="l" for="ch" forName="imageaccent10" refType="w" fact="0.4203"/>
          <dgm:constr type="t" for="ch" forName="imageaccent10" refType="h" fact="0.8701"/>
          <dgm:constr type="w" for="ch" forName="imageaccent10" refType="w" fact="0.0189"/>
          <dgm:constr type="h" for="ch" forName="imageaccent10" refType="h" fact="0.0271"/>
          <dgm:constr type="l" for="ch" forName="textaccent10" refType="w" fact="0.4504"/>
          <dgm:constr type="t" for="ch" forName="textaccent10" refType="h" fact="0.8446"/>
          <dgm:constr type="w" for="ch" forName="textaccent10" refType="w" fact="0.0189"/>
          <dgm:constr type="h" for="ch" forName="textaccent10" refType="h" fact="0.0271"/>
        </dgm:constrLst>
      </dgm:if>
      <dgm:if name="Name12" axis="ch" ptType="node" func="cnt" op="equ" val="11">
        <dgm:alg type="composite">
          <dgm:param type="ar" val="1.4704"/>
        </dgm:alg>
        <dgm:constrLst>
          <dgm:constr type="primFontSz" for="des" ptType="node" op="equ" val="65"/>
          <dgm:constr type="l" for="ch" forName="image4" refType="w" fact="0.5585"/>
          <dgm:constr type="t" for="ch" forName="image4" refType="h" fact="0.2287"/>
          <dgm:constr type="w" for="ch" forName="image4" refType="w" fact="0.1623"/>
          <dgm:constr type="h" for="ch" forName="image4" refType="h" fact="0.2049"/>
          <dgm:constr type="l" for="ch" forName="text5" refType="w" fact="0.5585"/>
          <dgm:constr type="t" for="ch" forName="text5" refType="h" fact="0.0022"/>
          <dgm:constr type="w" for="ch" forName="text5" refType="w" fact="0.1623"/>
          <dgm:constr type="h" for="ch" forName="text5" refType="h" fact="0.2049"/>
          <dgm:constr type="l" for="ch" forName="image5" refType="w" fact="0.6982"/>
          <dgm:constr type="t" for="ch" forName="image5" refType="h" fact="0.1165"/>
          <dgm:constr type="w" for="ch" forName="image5" refType="w" fact="0.1623"/>
          <dgm:constr type="h" for="ch" forName="image5" refType="h" fact="0.2049"/>
          <dgm:constr type="l" for="ch" forName="image2" refType="w" fact="0.4189"/>
          <dgm:constr type="t" for="ch" forName="image2" refType="h" fact="0.34"/>
          <dgm:constr type="w" for="ch" forName="image2" refType="w" fact="0.1623"/>
          <dgm:constr type="h" for="ch" forName="image2" refType="h" fact="0.2049"/>
          <dgm:constr type="l" for="ch" forName="text4" refType="w" fact="0.4189"/>
          <dgm:constr type="t" for="ch" forName="text4" refType="h" fact="0.1135"/>
          <dgm:constr type="w" for="ch" forName="text4" refType="w" fact="0.1623"/>
          <dgm:constr type="h" for="ch" forName="text4" refType="h" fact="0.2049"/>
          <dgm:constr type="l" for="ch" forName="text2" refType="w" fact="0.2793"/>
          <dgm:constr type="t" for="ch" forName="text2" refType="h" fact="0.2265"/>
          <dgm:constr type="w" for="ch" forName="text2" refType="w" fact="0.1623"/>
          <dgm:constr type="h" for="ch" forName="text2" refType="h" fact="0.2049"/>
          <dgm:constr type="l" for="ch" forName="image3" refType="w" fact="0.2793"/>
          <dgm:constr type="t" for="ch" forName="image3" refType="h" fact="0"/>
          <dgm:constr type="w" for="ch" forName="image3" refType="w" fact="0.1623"/>
          <dgm:constr type="h" for="ch" forName="image3" refType="h" fact="0.2049"/>
          <dgm:constr type="l" for="ch" forName="text1" refType="w" fact="0.1396"/>
          <dgm:constr type="t" for="ch" forName="text1" refType="h" fact="0.3404"/>
          <dgm:constr type="w" for="ch" forName="text1" refType="w" fact="0.1623"/>
          <dgm:constr type="h" for="ch" forName="text1" refType="h" fact="0.2049"/>
          <dgm:constr type="l" for="ch" forName="text3" refType="w" fact="0.1396"/>
          <dgm:constr type="t" for="ch" forName="text3" refType="h" fact="0.1139"/>
          <dgm:constr type="w" for="ch" forName="text3" refType="w" fact="0.1623"/>
          <dgm:constr type="h" for="ch" forName="text3" refType="h" fact="0.2049"/>
          <dgm:constr type="l" for="ch" forName="textaccent1" refType="w" fact="0.1435"/>
          <dgm:constr type="t" for="ch" forName="textaccent1" refType="h" fact="0.432"/>
          <dgm:constr type="w" for="ch" forName="textaccent1" refType="w" fact="0.0189"/>
          <dgm:constr type="h" for="ch" forName="textaccent1" refType="h" fact="0.024"/>
          <dgm:constr type="l" for="ch" forName="image1" refType="w" fact="0"/>
          <dgm:constr type="t" for="ch" forName="image1" refType="h" fact="0.2272"/>
          <dgm:constr type="w" for="ch" forName="image1" refType="w" fact="0.1623"/>
          <dgm:constr type="h" for="ch" forName="image1" refType="h" fact="0.2049"/>
          <dgm:constr type="l" for="ch" forName="imageaccent1" refType="w" fact="0.1111"/>
          <dgm:constr type="t" for="ch" forName="imageaccent1" refType="h" fact="0.4048"/>
          <dgm:constr type="w" for="ch" forName="imageaccent1" refType="w" fact="0.0189"/>
          <dgm:constr type="h" for="ch" forName="imageaccent1" refType="h" fact="0.024"/>
          <dgm:constr type="l" for="ch" forName="textaccent2" refType="w" fact="0.391"/>
          <dgm:constr type="t" for="ch" forName="textaccent2" refType="h" fact="0.4038"/>
          <dgm:constr type="w" for="ch" forName="textaccent2" refType="w" fact="0.0189"/>
          <dgm:constr type="h" for="ch" forName="textaccent2" refType="h" fact="0.024"/>
          <dgm:constr type="l" for="ch" forName="imageaccent2" refType="w" fact="0.4228"/>
          <dgm:constr type="t" for="ch" forName="imageaccent2" refType="h" fact="0.4312"/>
          <dgm:constr type="w" for="ch" forName="imageaccent2" refType="w" fact="0.0189"/>
          <dgm:constr type="h" for="ch" forName="imageaccent2" refType="h" fact="0.024"/>
          <dgm:constr type="l" for="ch" forName="textaccent3" refType="w" fact="0.2501"/>
          <dgm:constr type="t" for="ch" forName="textaccent3" refType="h" fact="0.1167"/>
          <dgm:constr type="w" for="ch" forName="textaccent3" refType="w" fact="0.0189"/>
          <dgm:constr type="h" for="ch" forName="textaccent3" refType="h" fact="0.024"/>
          <dgm:constr type="l" for="ch" forName="imageaccent3" refType="w" fact="0.2839"/>
          <dgm:constr type="t" for="ch" forName="imageaccent3" refType="h" fact="0.0908"/>
          <dgm:constr type="w" for="ch" forName="imageaccent3" refType="w" fact="0.0189"/>
          <dgm:constr type="h" for="ch" forName="imageaccent3" refType="h" fact="0.024"/>
          <dgm:constr type="l" for="ch" forName="textaccent4" refType="w" fact="0.5593"/>
          <dgm:constr type="t" for="ch" forName="textaccent4" refType="h" fact="0.2042"/>
          <dgm:constr type="w" for="ch" forName="textaccent4" refType="w" fact="0.0189"/>
          <dgm:constr type="h" for="ch" forName="textaccent4" refType="h" fact="0.024"/>
          <dgm:constr type="l" for="ch" forName="imageaccent4" refType="w" fact="0.5901"/>
          <dgm:constr type="t" for="ch" forName="imageaccent4" refType="h" fact="0.2323"/>
          <dgm:constr type="w" for="ch" forName="imageaccent4" refType="w" fact="0.0189"/>
          <dgm:constr type="h" for="ch" forName="imageaccent4" refType="h" fact="0.024"/>
          <dgm:constr type="l" for="ch" forName="textaccent5" refType="w" fact="0.6989"/>
          <dgm:constr type="t" for="ch" forName="textaccent5" refType="h" fact="0.094"/>
          <dgm:constr type="w" for="ch" forName="textaccent5" refType="w" fact="0.0189"/>
          <dgm:constr type="h" for="ch" forName="textaccent5" refType="h" fact="0.024"/>
          <dgm:constr type="l" for="ch" forName="imageaccent5" refType="w" fact="0.7305"/>
          <dgm:constr type="t" for="ch" forName="imageaccent5" refType="h" fact="0.121"/>
          <dgm:constr type="w" for="ch" forName="imageaccent5" refType="w" fact="0.0189"/>
          <dgm:constr type="h" for="ch" forName="imageaccent5" refType="h" fact="0.024"/>
          <dgm:constr type="l" for="ch" forName="image6" refType="w" fact="0.5585"/>
          <dgm:constr type="t" for="ch" forName="image6" refType="h" fact="0.4548"/>
          <dgm:constr type="w" for="ch" forName="image6" refType="w" fact="0.1623"/>
          <dgm:constr type="h" for="ch" forName="image6" refType="h" fact="0.2049"/>
          <dgm:constr type="l" for="ch" forName="text6" refType="w" fact="0.6982"/>
          <dgm:constr type="t" for="ch" forName="text6" refType="h" fact="0.3426"/>
          <dgm:constr type="w" for="ch" forName="text6" refType="w" fact="0.1623"/>
          <dgm:constr type="h" for="ch" forName="text6" refType="h" fact="0.2049"/>
          <dgm:constr type="l" for="ch" forName="imageaccent6" refType="w" fact="0.7002"/>
          <dgm:constr type="t" for="ch" forName="imageaccent6" refType="h" fact="0.5447"/>
          <dgm:constr type="w" for="ch" forName="imageaccent6" refType="w" fact="0.0189"/>
          <dgm:constr type="h" for="ch" forName="imageaccent6" refType="h" fact="0.024"/>
          <dgm:constr type="l" for="ch" forName="textaccent6" refType="w" fact="0.7303"/>
          <dgm:constr type="t" for="ch" forName="textaccent6" refType="h" fact="0.5221"/>
          <dgm:constr type="w" for="ch" forName="textaccent6" refType="w" fact="0.0189"/>
          <dgm:constr type="h" for="ch" forName="textaccent6" refType="h" fact="0.024"/>
          <dgm:constr type="l" for="ch" forName="text7" refType="w" fact="0.2792"/>
          <dgm:constr type="t" for="ch" forName="text7" refType="h" fact="0.4535"/>
          <dgm:constr type="w" for="ch" forName="text7" refType="w" fact="0.1623"/>
          <dgm:constr type="h" for="ch" forName="text7" refType="h" fact="0.2049"/>
          <dgm:constr type="l" for="ch" forName="image7" refType="w" fact="0.1395"/>
          <dgm:constr type="t" for="ch" forName="image7" refType="h" fact="0.5674"/>
          <dgm:constr type="w" for="ch" forName="image7" refType="w" fact="0.1623"/>
          <dgm:constr type="h" for="ch" forName="image7" refType="h" fact="0.2049"/>
          <dgm:constr type="l" for="ch" forName="imageaccent7" refType="w" fact="0.25"/>
          <dgm:constr type="t" for="ch" forName="imageaccent7" refType="h" fact="0.5703"/>
          <dgm:constr type="w" for="ch" forName="imageaccent7" refType="w" fact="0.0189"/>
          <dgm:constr type="h" for="ch" forName="imageaccent7" refType="h" fact="0.024"/>
          <dgm:constr type="l" for="ch" forName="textaccent7" refType="w" fact="0.2838"/>
          <dgm:constr type="t" for="ch" forName="textaccent7" refType="h" fact="0.5443"/>
          <dgm:constr type="w" for="ch" forName="textaccent7" refType="w" fact="0.0189"/>
          <dgm:constr type="h" for="ch" forName="textaccent7" refType="h" fact="0.024"/>
          <dgm:constr type="l" for="ch" forName="image8" refType="w" fact="0.6975"/>
          <dgm:constr type="t" for="ch" forName="image8" refType="h" fact="0.5696"/>
          <dgm:constr type="w" for="ch" forName="image8" refType="w" fact="0.1623"/>
          <dgm:constr type="h" for="ch" forName="image8" refType="h" fact="0.2049"/>
          <dgm:constr type="l" for="ch" forName="text8" refType="w" fact="0.8371"/>
          <dgm:constr type="t" for="ch" forName="text8" refType="h" fact="0.4574"/>
          <dgm:constr type="w" for="ch" forName="text8" refType="w" fact="0.1623"/>
          <dgm:constr type="h" for="ch" forName="text8" refType="h" fact="0.2049"/>
          <dgm:constr type="l" for="ch" forName="imageaccent8" refType="w" fact="0.8392"/>
          <dgm:constr type="t" for="ch" forName="imageaccent8" refType="h" fact="0.6595"/>
          <dgm:constr type="w" for="ch" forName="imageaccent8" refType="w" fact="0.0189"/>
          <dgm:constr type="h" for="ch" forName="imageaccent8" refType="h" fact="0.024"/>
          <dgm:constr type="l" for="ch" forName="textaccent8" refType="w" fact="0.8693"/>
          <dgm:constr type="t" for="ch" forName="textaccent8" refType="h" fact="0.6369"/>
          <dgm:constr type="w" for="ch" forName="textaccent8" refType="w" fact="0.0189"/>
          <dgm:constr type="h" for="ch" forName="textaccent8" refType="h" fact="0.024"/>
          <dgm:constr type="l" for="ch" forName="text9" refType="w" fact="0.8377"/>
          <dgm:constr type="t" for="ch" forName="text9" refType="h" fact="0.0044"/>
          <dgm:constr type="w" for="ch" forName="text9" refType="w" fact="0.1623"/>
          <dgm:constr type="h" for="ch" forName="text9" refType="h" fact="0.2049"/>
          <dgm:constr type="l" for="ch" forName="textaccent9" refType="w" fact="0.95"/>
          <dgm:constr type="t" for="ch" forName="textaccent9" refType="h" fact="0.1846"/>
          <dgm:constr type="w" for="ch" forName="textaccent9" refType="w" fact="0.0189"/>
          <dgm:constr type="h" for="ch" forName="textaccent9" refType="h" fact="0.024"/>
          <dgm:constr type="l" for="ch" forName="image9" refType="w" fact="0.8377"/>
          <dgm:constr type="t" for="ch" forName="image9" refType="h" fact="0.2306"/>
          <dgm:constr type="w" for="ch" forName="image9" refType="w" fact="0.1623"/>
          <dgm:constr type="h" for="ch" forName="image9" refType="h" fact="0.2049"/>
          <dgm:constr type="l" for="ch" forName="imageaccent9" refType="w" fact="0.95"/>
          <dgm:constr type="t" for="ch" forName="imageaccent9" refType="h" fact="0.2318"/>
          <dgm:constr type="w" for="ch" forName="imageaccent9" refType="w" fact="0.0189"/>
          <dgm:constr type="h" for="ch" forName="imageaccent9" refType="h" fact="0.024"/>
          <dgm:constr type="l" for="ch" forName="image10" refType="w" fact="0.2786"/>
          <dgm:constr type="t" for="ch" forName="image10" refType="h" fact="0.6805"/>
          <dgm:constr type="w" for="ch" forName="image10" refType="w" fact="0.1623"/>
          <dgm:constr type="h" for="ch" forName="image10" refType="h" fact="0.2049"/>
          <dgm:constr type="l" for="ch" forName="text10" refType="w" fact="0.4183"/>
          <dgm:constr type="t" for="ch" forName="text10" refType="h" fact="0.5683"/>
          <dgm:constr type="w" for="ch" forName="text10" refType="w" fact="0.1623"/>
          <dgm:constr type="h" for="ch" forName="text10" refType="h" fact="0.2049"/>
          <dgm:constr type="l" for="ch" forName="imageaccent10" refType="w" fact="0.4203"/>
          <dgm:constr type="t" for="ch" forName="imageaccent10" refType="h" fact="0.7704"/>
          <dgm:constr type="w" for="ch" forName="imageaccent10" refType="w" fact="0.0189"/>
          <dgm:constr type="h" for="ch" forName="imageaccent10" refType="h" fact="0.024"/>
          <dgm:constr type="l" for="ch" forName="textaccent10" refType="w" fact="0.4504"/>
          <dgm:constr type="t" for="ch" forName="textaccent10" refType="h" fact="0.7478"/>
          <dgm:constr type="w" for="ch" forName="textaccent10" refType="w" fact="0.0189"/>
          <dgm:constr type="h" for="ch" forName="textaccent10" refType="h" fact="0.024"/>
          <dgm:constr type="l" for="ch" forName="text11" refType="w" fact="0.6971"/>
          <dgm:constr type="t" for="ch" forName="text11" refType="h" fact="0.7951"/>
          <dgm:constr type="w" for="ch" forName="text11" refType="w" fact="0.1623"/>
          <dgm:constr type="h" for="ch" forName="text11" refType="h" fact="0.2049"/>
          <dgm:constr type="l" for="ch" forName="image11" refType="w" fact="0.5575"/>
          <dgm:constr type="t" for="ch" forName="image11" refType="h" fact="0.6816"/>
          <dgm:constr type="w" for="ch" forName="image11" refType="w" fact="0.1623"/>
          <dgm:constr type="h" for="ch" forName="image11" refType="h" fact="0.2049"/>
          <dgm:constr type="l" for="ch" forName="imageaccent11" refType="w" fact="0.6692"/>
          <dgm:constr type="t" for="ch" forName="imageaccent11" refType="h" fact="0.8589"/>
          <dgm:constr type="w" for="ch" forName="imageaccent11" refType="w" fact="0.0189"/>
          <dgm:constr type="h" for="ch" forName="imageaccent11" refType="h" fact="0.024"/>
          <dgm:constr type="l" for="ch" forName="textaccent11" refType="w" fact="0.701"/>
          <dgm:constr type="t" for="ch" forName="textaccent11" refType="h" fact="0.8863"/>
          <dgm:constr type="w" for="ch" forName="textaccent11" refType="w" fact="0.0189"/>
          <dgm:constr type="h" for="ch" forName="textaccent11" refType="h" fact="0.024"/>
        </dgm:constrLst>
      </dgm:if>
      <dgm:else name="Name13">
        <dgm:alg type="composite">
          <dgm:param type="ar" val="1.675"/>
        </dgm:alg>
        <dgm:constrLst>
          <dgm:constr type="primFontSz" for="des" ptType="node" op="equ" val="65"/>
          <dgm:constr type="l" for="ch" forName="image4" refType="w" fact="0.4903"/>
          <dgm:constr type="t" for="ch" forName="image4" refType="h" fact="0.2287"/>
          <dgm:constr type="w" for="ch" forName="image4" refType="w" fact="0.1425"/>
          <dgm:constr type="h" for="ch" forName="image4" refType="h" fact="0.2049"/>
          <dgm:constr type="l" for="ch" forName="text5" refType="w" fact="0.4903"/>
          <dgm:constr type="t" for="ch" forName="text5" refType="h" fact="0.0022"/>
          <dgm:constr type="w" for="ch" forName="text5" refType="w" fact="0.1425"/>
          <dgm:constr type="h" for="ch" forName="text5" refType="h" fact="0.2049"/>
          <dgm:constr type="l" for="ch" forName="image5" refType="w" fact="0.6129"/>
          <dgm:constr type="t" for="ch" forName="image5" refType="h" fact="0.1165"/>
          <dgm:constr type="w" for="ch" forName="image5" refType="w" fact="0.1425"/>
          <dgm:constr type="h" for="ch" forName="image5" refType="h" fact="0.2049"/>
          <dgm:constr type="l" for="ch" forName="image2" refType="w" fact="0.3677"/>
          <dgm:constr type="t" for="ch" forName="image2" refType="h" fact="0.34"/>
          <dgm:constr type="w" for="ch" forName="image2" refType="w" fact="0.1425"/>
          <dgm:constr type="h" for="ch" forName="image2" refType="h" fact="0.2049"/>
          <dgm:constr type="l" for="ch" forName="text4" refType="w" fact="0.3677"/>
          <dgm:constr type="t" for="ch" forName="text4" refType="h" fact="0.1135"/>
          <dgm:constr type="w" for="ch" forName="text4" refType="w" fact="0.1425"/>
          <dgm:constr type="h" for="ch" forName="text4" refType="h" fact="0.2049"/>
          <dgm:constr type="l" for="ch" forName="text2" refType="w" fact="0.2452"/>
          <dgm:constr type="t" for="ch" forName="text2" refType="h" fact="0.2265"/>
          <dgm:constr type="w" for="ch" forName="text2" refType="w" fact="0.1425"/>
          <dgm:constr type="h" for="ch" forName="text2" refType="h" fact="0.2049"/>
          <dgm:constr type="l" for="ch" forName="image3" refType="w" fact="0.2452"/>
          <dgm:constr type="t" for="ch" forName="image3" refType="h" fact="0"/>
          <dgm:constr type="w" for="ch" forName="image3" refType="w" fact="0.1425"/>
          <dgm:constr type="h" for="ch" forName="image3" refType="h" fact="0.2049"/>
          <dgm:constr type="l" for="ch" forName="text1" refType="w" fact="0.1226"/>
          <dgm:constr type="t" for="ch" forName="text1" refType="h" fact="0.3404"/>
          <dgm:constr type="w" for="ch" forName="text1" refType="w" fact="0.1425"/>
          <dgm:constr type="h" for="ch" forName="text1" refType="h" fact="0.2049"/>
          <dgm:constr type="l" for="ch" forName="text3" refType="w" fact="0.1226"/>
          <dgm:constr type="t" for="ch" forName="text3" refType="h" fact="0.1139"/>
          <dgm:constr type="w" for="ch" forName="text3" refType="w" fact="0.1425"/>
          <dgm:constr type="h" for="ch" forName="text3" refType="h" fact="0.2049"/>
          <dgm:constr type="l" for="ch" forName="textaccent1" refType="w" fact="0.126"/>
          <dgm:constr type="t" for="ch" forName="textaccent1" refType="h" fact="0.432"/>
          <dgm:constr type="w" for="ch" forName="textaccent1" refType="w" fact="0.0166"/>
          <dgm:constr type="h" for="ch" forName="textaccent1" refType="h" fact="0.024"/>
          <dgm:constr type="l" for="ch" forName="image1" refType="w" fact="0"/>
          <dgm:constr type="t" for="ch" forName="image1" refType="h" fact="0.2272"/>
          <dgm:constr type="w" for="ch" forName="image1" refType="w" fact="0.1425"/>
          <dgm:constr type="h" for="ch" forName="image1" refType="h" fact="0.2049"/>
          <dgm:constr type="l" for="ch" forName="imageaccent1" refType="w" fact="0.0976"/>
          <dgm:constr type="t" for="ch" forName="imageaccent1" refType="h" fact="0.4048"/>
          <dgm:constr type="w" for="ch" forName="imageaccent1" refType="w" fact="0.0166"/>
          <dgm:constr type="h" for="ch" forName="imageaccent1" refType="h" fact="0.024"/>
          <dgm:constr type="l" for="ch" forName="textaccent2" refType="w" fact="0.3432"/>
          <dgm:constr type="t" for="ch" forName="textaccent2" refType="h" fact="0.4038"/>
          <dgm:constr type="w" for="ch" forName="textaccent2" refType="w" fact="0.0166"/>
          <dgm:constr type="h" for="ch" forName="textaccent2" refType="h" fact="0.024"/>
          <dgm:constr type="l" for="ch" forName="imageaccent2" refType="w" fact="0.3712"/>
          <dgm:constr type="t" for="ch" forName="imageaccent2" refType="h" fact="0.4312"/>
          <dgm:constr type="w" for="ch" forName="imageaccent2" refType="w" fact="0.0166"/>
          <dgm:constr type="h" for="ch" forName="imageaccent2" refType="h" fact="0.024"/>
          <dgm:constr type="l" for="ch" forName="textaccent3" refType="w" fact="0.2196"/>
          <dgm:constr type="t" for="ch" forName="textaccent3" refType="h" fact="0.1167"/>
          <dgm:constr type="w" for="ch" forName="textaccent3" refType="w" fact="0.0166"/>
          <dgm:constr type="h" for="ch" forName="textaccent3" refType="h" fact="0.024"/>
          <dgm:constr type="l" for="ch" forName="imageaccent3" refType="w" fact="0.2492"/>
          <dgm:constr type="t" for="ch" forName="imageaccent3" refType="h" fact="0.0908"/>
          <dgm:constr type="w" for="ch" forName="imageaccent3" refType="w" fact="0.0166"/>
          <dgm:constr type="h" for="ch" forName="imageaccent3" refType="h" fact="0.024"/>
          <dgm:constr type="l" for="ch" forName="textaccent4" refType="w" fact="0.491"/>
          <dgm:constr type="t" for="ch" forName="textaccent4" refType="h" fact="0.2042"/>
          <dgm:constr type="w" for="ch" forName="textaccent4" refType="w" fact="0.0166"/>
          <dgm:constr type="h" for="ch" forName="textaccent4" refType="h" fact="0.024"/>
          <dgm:constr type="l" for="ch" forName="imageaccent4" refType="w" fact="0.5181"/>
          <dgm:constr type="t" for="ch" forName="imageaccent4" refType="h" fact="0.2323"/>
          <dgm:constr type="w" for="ch" forName="imageaccent4" refType="w" fact="0.0166"/>
          <dgm:constr type="h" for="ch" forName="imageaccent4" refType="h" fact="0.024"/>
          <dgm:constr type="l" for="ch" forName="textaccent5" refType="w" fact="0.6136"/>
          <dgm:constr type="t" for="ch" forName="textaccent5" refType="h" fact="0.094"/>
          <dgm:constr type="w" for="ch" forName="textaccent5" refType="w" fact="0.0166"/>
          <dgm:constr type="h" for="ch" forName="textaccent5" refType="h" fact="0.024"/>
          <dgm:constr type="l" for="ch" forName="imageaccent5" refType="w" fact="0.6413"/>
          <dgm:constr type="t" for="ch" forName="imageaccent5" refType="h" fact="0.121"/>
          <dgm:constr type="w" for="ch" forName="imageaccent5" refType="w" fact="0.0166"/>
          <dgm:constr type="h" for="ch" forName="imageaccent5" refType="h" fact="0.024"/>
          <dgm:constr type="l" for="ch" forName="image6" refType="w" fact="0.4903"/>
          <dgm:constr type="t" for="ch" forName="image6" refType="h" fact="0.4548"/>
          <dgm:constr type="w" for="ch" forName="image6" refType="w" fact="0.1425"/>
          <dgm:constr type="h" for="ch" forName="image6" refType="h" fact="0.2049"/>
          <dgm:constr type="l" for="ch" forName="text6" refType="w" fact="0.6129"/>
          <dgm:constr type="t" for="ch" forName="text6" refType="h" fact="0.3426"/>
          <dgm:constr type="w" for="ch" forName="text6" refType="w" fact="0.1425"/>
          <dgm:constr type="h" for="ch" forName="text6" refType="h" fact="0.2049"/>
          <dgm:constr type="l" for="ch" forName="imageaccent6" refType="w" fact="0.6147"/>
          <dgm:constr type="t" for="ch" forName="imageaccent6" refType="h" fact="0.5447"/>
          <dgm:constr type="w" for="ch" forName="imageaccent6" refType="w" fact="0.0166"/>
          <dgm:constr type="h" for="ch" forName="imageaccent6" refType="h" fact="0.024"/>
          <dgm:constr type="l" for="ch" forName="textaccent6" refType="w" fact="0.6411"/>
          <dgm:constr type="t" for="ch" forName="textaccent6" refType="h" fact="0.5221"/>
          <dgm:constr type="w" for="ch" forName="textaccent6" refType="w" fact="0.0166"/>
          <dgm:constr type="h" for="ch" forName="textaccent6" refType="h" fact="0.024"/>
          <dgm:constr type="l" for="ch" forName="text7" refType="w" fact="0.2451"/>
          <dgm:constr type="t" for="ch" forName="text7" refType="h" fact="0.4535"/>
          <dgm:constr type="w" for="ch" forName="text7" refType="w" fact="0.1425"/>
          <dgm:constr type="h" for="ch" forName="text7" refType="h" fact="0.2049"/>
          <dgm:constr type="l" for="ch" forName="image7" refType="w" fact="0.1225"/>
          <dgm:constr type="t" for="ch" forName="image7" refType="h" fact="0.5674"/>
          <dgm:constr type="w" for="ch" forName="image7" refType="w" fact="0.1425"/>
          <dgm:constr type="h" for="ch" forName="image7" refType="h" fact="0.2049"/>
          <dgm:constr type="l" for="ch" forName="imageaccent7" refType="w" fact="0.2195"/>
          <dgm:constr type="t" for="ch" forName="imageaccent7" refType="h" fact="0.5703"/>
          <dgm:constr type="w" for="ch" forName="imageaccent7" refType="w" fact="0.0166"/>
          <dgm:constr type="h" for="ch" forName="imageaccent7" refType="h" fact="0.024"/>
          <dgm:constr type="l" for="ch" forName="textaccent7" refType="w" fact="0.2491"/>
          <dgm:constr type="t" for="ch" forName="textaccent7" refType="h" fact="0.5443"/>
          <dgm:constr type="w" for="ch" forName="textaccent7" refType="w" fact="0.0166"/>
          <dgm:constr type="h" for="ch" forName="textaccent7" refType="h" fact="0.024"/>
          <dgm:constr type="l" for="ch" forName="image8" refType="w" fact="0.6123"/>
          <dgm:constr type="t" for="ch" forName="image8" refType="h" fact="0.5696"/>
          <dgm:constr type="w" for="ch" forName="image8" refType="w" fact="0.1425"/>
          <dgm:constr type="h" for="ch" forName="image8" refType="h" fact="0.2049"/>
          <dgm:constr type="l" for="ch" forName="text8" refType="w" fact="0.7349"/>
          <dgm:constr type="t" for="ch" forName="text8" refType="h" fact="0.4574"/>
          <dgm:constr type="w" for="ch" forName="text8" refType="w" fact="0.1425"/>
          <dgm:constr type="h" for="ch" forName="text8" refType="h" fact="0.2049"/>
          <dgm:constr type="l" for="ch" forName="imageaccent8" refType="w" fact="0.7367"/>
          <dgm:constr type="t" for="ch" forName="imageaccent8" refType="h" fact="0.6595"/>
          <dgm:constr type="w" for="ch" forName="imageaccent8" refType="w" fact="0.0166"/>
          <dgm:constr type="h" for="ch" forName="imageaccent8" refType="h" fact="0.024"/>
          <dgm:constr type="l" for="ch" forName="textaccent8" refType="w" fact="0.7631"/>
          <dgm:constr type="t" for="ch" forName="textaccent8" refType="h" fact="0.6369"/>
          <dgm:constr type="w" for="ch" forName="textaccent8" refType="w" fact="0.0166"/>
          <dgm:constr type="h" for="ch" forName="textaccent8" refType="h" fact="0.024"/>
          <dgm:constr type="l" for="ch" forName="text9" refType="w" fact="0.7354"/>
          <dgm:constr type="t" for="ch" forName="text9" refType="h" fact="0.0044"/>
          <dgm:constr type="w" for="ch" forName="text9" refType="w" fact="0.1425"/>
          <dgm:constr type="h" for="ch" forName="text9" refType="h" fact="0.2049"/>
          <dgm:constr type="l" for="ch" forName="textaccent9" refType="w" fact="0.8339"/>
          <dgm:constr type="t" for="ch" forName="textaccent9" refType="h" fact="0.1846"/>
          <dgm:constr type="w" for="ch" forName="textaccent9" refType="w" fact="0.0166"/>
          <dgm:constr type="h" for="ch" forName="textaccent9" refType="h" fact="0.024"/>
          <dgm:constr type="l" for="ch" forName="image9" refType="w" fact="0.7354"/>
          <dgm:constr type="t" for="ch" forName="image9" refType="h" fact="0.2306"/>
          <dgm:constr type="w" for="ch" forName="image9" refType="w" fact="0.1425"/>
          <dgm:constr type="h" for="ch" forName="image9" refType="h" fact="0.2049"/>
          <dgm:constr type="l" for="ch" forName="imageaccent9" refType="w" fact="0.8339"/>
          <dgm:constr type="t" for="ch" forName="imageaccent9" refType="h" fact="0.2318"/>
          <dgm:constr type="w" for="ch" forName="imageaccent9" refType="w" fact="0.0166"/>
          <dgm:constr type="h" for="ch" forName="imageaccent9" refType="h" fact="0.024"/>
          <dgm:constr type="l" for="ch" forName="image10" refType="w" fact="0.2446"/>
          <dgm:constr type="t" for="ch" forName="image10" refType="h" fact="0.6805"/>
          <dgm:constr type="w" for="ch" forName="image10" refType="w" fact="0.1425"/>
          <dgm:constr type="h" for="ch" forName="image10" refType="h" fact="0.2049"/>
          <dgm:constr type="l" for="ch" forName="text10" refType="w" fact="0.3672"/>
          <dgm:constr type="t" for="ch" forName="text10" refType="h" fact="0.5683"/>
          <dgm:constr type="w" for="ch" forName="text10" refType="w" fact="0.1425"/>
          <dgm:constr type="h" for="ch" forName="text10" refType="h" fact="0.2049"/>
          <dgm:constr type="l" for="ch" forName="imageaccent10" refType="w" fact="0.369"/>
          <dgm:constr type="t" for="ch" forName="imageaccent10" refType="h" fact="0.7704"/>
          <dgm:constr type="w" for="ch" forName="imageaccent10" refType="w" fact="0.0166"/>
          <dgm:constr type="h" for="ch" forName="imageaccent10" refType="h" fact="0.024"/>
          <dgm:constr type="l" for="ch" forName="textaccent10" refType="w" fact="0.3954"/>
          <dgm:constr type="t" for="ch" forName="textaccent10" refType="h" fact="0.7478"/>
          <dgm:constr type="w" for="ch" forName="textaccent10" refType="w" fact="0.0166"/>
          <dgm:constr type="h" for="ch" forName="textaccent10" refType="h" fact="0.024"/>
          <dgm:constr type="l" for="ch" forName="text11" refType="w" fact="0.612"/>
          <dgm:constr type="t" for="ch" forName="text11" refType="h" fact="0.7951"/>
          <dgm:constr type="w" for="ch" forName="text11" refType="w" fact="0.1425"/>
          <dgm:constr type="h" for="ch" forName="text11" refType="h" fact="0.2049"/>
          <dgm:constr type="l" for="ch" forName="image11" refType="w" fact="0.4894"/>
          <dgm:constr type="t" for="ch" forName="image11" refType="h" fact="0.6816"/>
          <dgm:constr type="w" for="ch" forName="image11" refType="w" fact="0.1425"/>
          <dgm:constr type="h" for="ch" forName="image11" refType="h" fact="0.2049"/>
          <dgm:constr type="l" for="ch" forName="imageaccent11" refType="w" fact="0.5874"/>
          <dgm:constr type="t" for="ch" forName="imageaccent11" refType="h" fact="0.8589"/>
          <dgm:constr type="w" for="ch" forName="imageaccent11" refType="w" fact="0.0166"/>
          <dgm:constr type="h" for="ch" forName="imageaccent11" refType="h" fact="0.024"/>
          <dgm:constr type="l" for="ch" forName="textaccent11" refType="w" fact="0.6154"/>
          <dgm:constr type="t" for="ch" forName="textaccent11" refType="h" fact="0.8863"/>
          <dgm:constr type="w" for="ch" forName="textaccent11" refType="w" fact="0.0166"/>
          <dgm:constr type="h" for="ch" forName="textaccent11" refType="h" fact="0.024"/>
          <dgm:constr type="l" for="ch" forName="text12" refType="w" fact="0.735"/>
          <dgm:constr type="t" for="ch" forName="text12" refType="h" fact="0.684"/>
          <dgm:constr type="w" for="ch" forName="text12" refType="w" fact="0.1425"/>
          <dgm:constr type="h" for="ch" forName="text12" refType="h" fact="0.2049"/>
          <dgm:constr type="l" for="ch" forName="image12" refType="w" fact="0.8575"/>
          <dgm:constr type="t" for="ch" forName="image12" refType="h" fact="0.5718"/>
          <dgm:constr type="w" for="ch" forName="image12" refType="w" fact="0.1425"/>
          <dgm:constr type="h" for="ch" forName="image12" refType="h" fact="0.2049"/>
          <dgm:constr type="l" for="ch" forName="textaccent12" refType="w" fact="0.8594"/>
          <dgm:constr type="t" for="ch" forName="textaccent12" refType="h" fact="0.7739"/>
          <dgm:constr type="w" for="ch" forName="textaccent12" refType="w" fact="0.0166"/>
          <dgm:constr type="h" for="ch" forName="textaccent12" refType="h" fact="0.024"/>
          <dgm:constr type="l" for="ch" forName="imageaccent12" refType="w" fact="0.8858"/>
          <dgm:constr type="t" for="ch" forName="imageaccent12" refType="h" fact="0.7513"/>
          <dgm:constr type="w" for="ch" forName="imageaccent12" refType="w" fact="0.0166"/>
          <dgm:constr type="h" for="ch" forName="imageaccent12" refType="h" fact="0.024"/>
        </dgm:constrLst>
      </dgm:else>
    </dgm:choose>
    <dgm:forEach name="wrapper" axis="self" ptType="parTrans">
      <dgm:forEach name="wrapper2" axis="self" ptType="sibTrans" st="2">
        <dgm:forEach name="textRepeat" axis="self">
          <dgm:layoutNode name="textRepeatNode" styleLbl="alignNode1">
            <dgm:varLst>
              <dgm:chMax val="0"/>
              <dgm:chPref val="0"/>
              <dgm:bulletEnabled val="1"/>
            </dgm:varLst>
            <dgm:alg type="tx"/>
            <dgm:shape xmlns:r="http://schemas.openxmlformats.org/officeDocument/2006/relationships" type="hexagon" r:blip="">
              <dgm:adjLst>
                <dgm:adj idx="1" val="0.25"/>
                <dgm:adj idx="2" val="1.1547"/>
              </dgm:adjLst>
            </dgm:shape>
            <dgm:presOf axis="desOrSelf" ptType="node"/>
            <dgm:constrLst>
              <dgm:constr type="lMarg" refType="primFontSz" fact="0"/>
              <dgm:constr type="rMarg" refType="primFontSz" fact="0"/>
              <dgm:constr type="tMarg" refType="primFontSz" fact="0.1"/>
              <dgm:constr type="bMarg" refType="primFontSz" fact="0.1"/>
            </dgm:constrLst>
            <dgm:ruleLst>
              <dgm:rule type="primFontSz" val="5" fact="NaN" max="NaN"/>
            </dgm:ruleLst>
          </dgm:layoutNode>
        </dgm:forEach>
        <dgm:forEach name="accentRepeat" axis="self">
          <dgm:layoutNode name="accentRepeatNode" styleLbl="solidAlignAcc1">
            <dgm:alg type="sp"/>
            <dgm:shape xmlns:r="http://schemas.openxmlformats.org/officeDocument/2006/relationships" type="hexagon" r:blip="">
              <dgm:adjLst>
                <dgm:adj idx="1" val="0.25"/>
                <dgm:adj idx="2" val="1.1547"/>
              </dgm:adjLst>
            </dgm:shape>
            <dgm:presOf/>
          </dgm:layoutNode>
        </dgm:forEach>
        <dgm:forEach name="imageRepeat" axis="self">
          <dgm:layoutNode name="imageRepeatNode" styleLbl="alignAcc1">
            <dgm:alg type="sp"/>
            <dgm:shape xmlns:r="http://schemas.openxmlformats.org/officeDocument/2006/relationships" type="hexagon" r:blip="" blipPhldr="1">
              <dgm:adjLst>
                <dgm:adj idx="1" val="0.25"/>
                <dgm:adj idx="2" val="1.1547"/>
              </dgm:adjLst>
            </dgm:shape>
            <dgm:presOf axis="self"/>
          </dgm:layoutNode>
        </dgm:forEach>
      </dgm:forEach>
    </dgm:forEach>
    <dgm:forEach name="Name14" axis="ch" ptType="node" cnt="1">
      <dgm:layoutNode name="text1">
        <dgm:alg type="sp"/>
        <dgm:shape xmlns:r="http://schemas.openxmlformats.org/officeDocument/2006/relationships" r:blip="">
          <dgm:adjLst/>
        </dgm:shape>
        <dgm:presOf/>
        <dgm:constrLst/>
        <dgm:forEach name="Name15" ref="textRepeat"/>
      </dgm:layoutNode>
      <dgm:layoutNode name="textaccent1">
        <dgm:alg type="sp"/>
        <dgm:shape xmlns:r="http://schemas.openxmlformats.org/officeDocument/2006/relationships" r:blip="">
          <dgm:adjLst/>
        </dgm:shape>
        <dgm:presOf/>
        <dgm:constrLst/>
        <dgm:forEach name="Name16" ref="accentRepeat"/>
      </dgm:layoutNode>
    </dgm:forEach>
    <dgm:forEach name="Name17" axis="ch" ptType="sibTrans" hideLastTrans="0" cnt="1">
      <dgm:layoutNode name="image1">
        <dgm:alg type="sp"/>
        <dgm:shape xmlns:r="http://schemas.openxmlformats.org/officeDocument/2006/relationships" r:blip="">
          <dgm:adjLst/>
        </dgm:shape>
        <dgm:presOf/>
        <dgm:constrLst/>
        <dgm:forEach name="Name18" ref="imageRepeat"/>
      </dgm:layoutNode>
      <dgm:layoutNode name="imageaccent1">
        <dgm:alg type="sp"/>
        <dgm:shape xmlns:r="http://schemas.openxmlformats.org/officeDocument/2006/relationships" r:blip="">
          <dgm:adjLst/>
        </dgm:shape>
        <dgm:presOf/>
        <dgm:constrLst/>
        <dgm:forEach name="Name19" ref="accentRepeat"/>
      </dgm:layoutNode>
    </dgm:forEach>
    <dgm:forEach name="Name20" axis="ch" ptType="node" st="2" cnt="1">
      <dgm:layoutNode name="text2">
        <dgm:alg type="sp"/>
        <dgm:shape xmlns:r="http://schemas.openxmlformats.org/officeDocument/2006/relationships" r:blip="">
          <dgm:adjLst/>
        </dgm:shape>
        <dgm:presOf/>
        <dgm:constrLst/>
        <dgm:forEach name="Name21" ref="textRepeat"/>
      </dgm:layoutNode>
      <dgm:layoutNode name="textaccent2">
        <dgm:alg type="sp"/>
        <dgm:shape xmlns:r="http://schemas.openxmlformats.org/officeDocument/2006/relationships" r:blip="">
          <dgm:adjLst/>
        </dgm:shape>
        <dgm:presOf/>
        <dgm:constrLst/>
        <dgm:forEach name="Name22" ref="accentRepeat"/>
      </dgm:layoutNode>
    </dgm:forEach>
    <dgm:forEach name="Name23" axis="ch" ptType="sibTrans" hideLastTrans="0" st="2" cnt="1">
      <dgm:layoutNode name="image2">
        <dgm:alg type="sp"/>
        <dgm:shape xmlns:r="http://schemas.openxmlformats.org/officeDocument/2006/relationships" r:blip="">
          <dgm:adjLst/>
        </dgm:shape>
        <dgm:presOf/>
        <dgm:constrLst/>
        <dgm:forEach name="Name24" ref="imageRepeat"/>
      </dgm:layoutNode>
      <dgm:layoutNode name="imageaccent2">
        <dgm:alg type="sp"/>
        <dgm:shape xmlns:r="http://schemas.openxmlformats.org/officeDocument/2006/relationships" r:blip="">
          <dgm:adjLst/>
        </dgm:shape>
        <dgm:presOf/>
        <dgm:constrLst/>
        <dgm:forEach name="Name25" ref="accentRepeat"/>
      </dgm:layoutNode>
    </dgm:forEach>
    <dgm:forEach name="Name26" axis="ch" ptType="node" st="3" cnt="1">
      <dgm:layoutNode name="text3">
        <dgm:alg type="sp"/>
        <dgm:shape xmlns:r="http://schemas.openxmlformats.org/officeDocument/2006/relationships" r:blip="">
          <dgm:adjLst/>
        </dgm:shape>
        <dgm:presOf/>
        <dgm:constrLst/>
        <dgm:forEach name="Name27" ref="textRepeat"/>
      </dgm:layoutNode>
      <dgm:layoutNode name="textaccent3">
        <dgm:alg type="sp"/>
        <dgm:shape xmlns:r="http://schemas.openxmlformats.org/officeDocument/2006/relationships" r:blip="">
          <dgm:adjLst/>
        </dgm:shape>
        <dgm:presOf/>
        <dgm:constrLst/>
        <dgm:forEach name="Name28" ref="accentRepeat"/>
      </dgm:layoutNode>
    </dgm:forEach>
    <dgm:forEach name="Name29" axis="ch" ptType="sibTrans" hideLastTrans="0" st="3" cnt="1">
      <dgm:layoutNode name="image3">
        <dgm:alg type="sp"/>
        <dgm:shape xmlns:r="http://schemas.openxmlformats.org/officeDocument/2006/relationships" r:blip="">
          <dgm:adjLst/>
        </dgm:shape>
        <dgm:presOf/>
        <dgm:constrLst/>
        <dgm:forEach name="Name30" ref="imageRepeat"/>
      </dgm:layoutNode>
      <dgm:layoutNode name="imageaccent3">
        <dgm:alg type="sp"/>
        <dgm:shape xmlns:r="http://schemas.openxmlformats.org/officeDocument/2006/relationships" r:blip="">
          <dgm:adjLst/>
        </dgm:shape>
        <dgm:presOf/>
        <dgm:constrLst/>
        <dgm:forEach name="Name31" ref="accentRepeat"/>
      </dgm:layoutNode>
    </dgm:forEach>
    <dgm:forEach name="Name32" axis="ch" ptType="node" st="4" cnt="1">
      <dgm:layoutNode name="text4">
        <dgm:alg type="sp"/>
        <dgm:shape xmlns:r="http://schemas.openxmlformats.org/officeDocument/2006/relationships" r:blip="">
          <dgm:adjLst/>
        </dgm:shape>
        <dgm:presOf/>
        <dgm:constrLst/>
        <dgm:forEach name="Name33" ref="textRepeat"/>
      </dgm:layoutNode>
      <dgm:layoutNode name="textaccent4">
        <dgm:alg type="sp"/>
        <dgm:shape xmlns:r="http://schemas.openxmlformats.org/officeDocument/2006/relationships" r:blip="">
          <dgm:adjLst/>
        </dgm:shape>
        <dgm:presOf/>
        <dgm:constrLst/>
        <dgm:forEach name="Name34" ref="accentRepeat"/>
      </dgm:layoutNode>
    </dgm:forEach>
    <dgm:forEach name="Name35" axis="ch" ptType="sibTrans" hideLastTrans="0" st="4" cnt="1">
      <dgm:layoutNode name="image4">
        <dgm:alg type="sp"/>
        <dgm:shape xmlns:r="http://schemas.openxmlformats.org/officeDocument/2006/relationships" r:blip="">
          <dgm:adjLst/>
        </dgm:shape>
        <dgm:presOf/>
        <dgm:constrLst/>
        <dgm:forEach name="Name36" ref="imageRepeat"/>
      </dgm:layoutNode>
      <dgm:layoutNode name="imageaccent4">
        <dgm:alg type="sp"/>
        <dgm:shape xmlns:r="http://schemas.openxmlformats.org/officeDocument/2006/relationships" r:blip="">
          <dgm:adjLst/>
        </dgm:shape>
        <dgm:presOf/>
        <dgm:constrLst/>
        <dgm:forEach name="Name37" ref="accentRepeat"/>
      </dgm:layoutNode>
    </dgm:forEach>
    <dgm:forEach name="Name38" axis="ch" ptType="node" st="5" cnt="1">
      <dgm:layoutNode name="text5">
        <dgm:alg type="sp"/>
        <dgm:shape xmlns:r="http://schemas.openxmlformats.org/officeDocument/2006/relationships" r:blip="">
          <dgm:adjLst/>
        </dgm:shape>
        <dgm:presOf/>
        <dgm:constrLst/>
        <dgm:forEach name="Name39" ref="textRepeat"/>
      </dgm:layoutNode>
      <dgm:layoutNode name="textaccent5">
        <dgm:alg type="sp"/>
        <dgm:shape xmlns:r="http://schemas.openxmlformats.org/officeDocument/2006/relationships" r:blip="">
          <dgm:adjLst/>
        </dgm:shape>
        <dgm:presOf/>
        <dgm:constrLst/>
        <dgm:forEach name="Name40" ref="accentRepeat"/>
      </dgm:layoutNode>
    </dgm:forEach>
    <dgm:forEach name="Name41" axis="ch" ptType="sibTrans" hideLastTrans="0" st="5" cnt="1">
      <dgm:layoutNode name="image5">
        <dgm:alg type="sp"/>
        <dgm:shape xmlns:r="http://schemas.openxmlformats.org/officeDocument/2006/relationships" r:blip="">
          <dgm:adjLst/>
        </dgm:shape>
        <dgm:presOf/>
        <dgm:constrLst/>
        <dgm:forEach name="Name42" ref="imageRepeat"/>
      </dgm:layoutNode>
      <dgm:layoutNode name="imageaccent5">
        <dgm:alg type="sp"/>
        <dgm:shape xmlns:r="http://schemas.openxmlformats.org/officeDocument/2006/relationships" r:blip="">
          <dgm:adjLst/>
        </dgm:shape>
        <dgm:presOf/>
        <dgm:constrLst/>
        <dgm:forEach name="Name43" ref="accentRepeat"/>
      </dgm:layoutNode>
    </dgm:forEach>
    <dgm:forEach name="Name44" axis="ch" ptType="node" st="6" cnt="1">
      <dgm:layoutNode name="text6">
        <dgm:alg type="sp"/>
        <dgm:shape xmlns:r="http://schemas.openxmlformats.org/officeDocument/2006/relationships" r:blip="">
          <dgm:adjLst/>
        </dgm:shape>
        <dgm:presOf/>
        <dgm:constrLst/>
        <dgm:forEach name="Name45" ref="textRepeat"/>
      </dgm:layoutNode>
      <dgm:layoutNode name="textaccent6">
        <dgm:alg type="sp"/>
        <dgm:shape xmlns:r="http://schemas.openxmlformats.org/officeDocument/2006/relationships" r:blip="">
          <dgm:adjLst/>
        </dgm:shape>
        <dgm:presOf/>
        <dgm:constrLst/>
        <dgm:forEach name="Name46" ref="accentRepeat"/>
      </dgm:layoutNode>
    </dgm:forEach>
    <dgm:forEach name="Name47" axis="ch" ptType="sibTrans" hideLastTrans="0" st="6" cnt="1">
      <dgm:layoutNode name="image6">
        <dgm:alg type="sp"/>
        <dgm:shape xmlns:r="http://schemas.openxmlformats.org/officeDocument/2006/relationships" r:blip="">
          <dgm:adjLst/>
        </dgm:shape>
        <dgm:presOf/>
        <dgm:constrLst/>
        <dgm:forEach name="Name48" ref="imageRepeat"/>
      </dgm:layoutNode>
      <dgm:layoutNode name="imageaccent6">
        <dgm:alg type="sp"/>
        <dgm:shape xmlns:r="http://schemas.openxmlformats.org/officeDocument/2006/relationships" r:blip="">
          <dgm:adjLst/>
        </dgm:shape>
        <dgm:presOf/>
        <dgm:constrLst/>
        <dgm:forEach name="Name49" ref="accentRepeat"/>
      </dgm:layoutNode>
    </dgm:forEach>
    <dgm:forEach name="Name50" axis="ch" ptType="node" st="7" cnt="1">
      <dgm:layoutNode name="text7">
        <dgm:alg type="sp"/>
        <dgm:shape xmlns:r="http://schemas.openxmlformats.org/officeDocument/2006/relationships" r:blip="">
          <dgm:adjLst/>
        </dgm:shape>
        <dgm:presOf/>
        <dgm:constrLst/>
        <dgm:forEach name="Name51" ref="textRepeat"/>
      </dgm:layoutNode>
      <dgm:layoutNode name="textaccent7">
        <dgm:alg type="sp"/>
        <dgm:shape xmlns:r="http://schemas.openxmlformats.org/officeDocument/2006/relationships" r:blip="">
          <dgm:adjLst/>
        </dgm:shape>
        <dgm:presOf/>
        <dgm:constrLst/>
        <dgm:forEach name="Name52" ref="accentRepeat"/>
      </dgm:layoutNode>
    </dgm:forEach>
    <dgm:forEach name="Name53" axis="ch" ptType="sibTrans" hideLastTrans="0" st="7" cnt="1">
      <dgm:layoutNode name="image7">
        <dgm:alg type="sp"/>
        <dgm:shape xmlns:r="http://schemas.openxmlformats.org/officeDocument/2006/relationships" r:blip="">
          <dgm:adjLst/>
        </dgm:shape>
        <dgm:presOf/>
        <dgm:constrLst/>
        <dgm:forEach name="Name54" ref="imageRepeat"/>
      </dgm:layoutNode>
      <dgm:layoutNode name="imageaccent7">
        <dgm:alg type="sp"/>
        <dgm:shape xmlns:r="http://schemas.openxmlformats.org/officeDocument/2006/relationships" r:blip="">
          <dgm:adjLst/>
        </dgm:shape>
        <dgm:presOf/>
        <dgm:constrLst/>
        <dgm:forEach name="Name55" ref="accentRepeat"/>
      </dgm:layoutNode>
    </dgm:forEach>
    <dgm:forEach name="Name56" axis="ch" ptType="node" st="8" cnt="1">
      <dgm:layoutNode name="text8">
        <dgm:alg type="sp"/>
        <dgm:shape xmlns:r="http://schemas.openxmlformats.org/officeDocument/2006/relationships" r:blip="">
          <dgm:adjLst/>
        </dgm:shape>
        <dgm:presOf/>
        <dgm:constrLst/>
        <dgm:forEach name="Name57" ref="textRepeat"/>
      </dgm:layoutNode>
      <dgm:layoutNode name="textaccent8">
        <dgm:alg type="sp"/>
        <dgm:shape xmlns:r="http://schemas.openxmlformats.org/officeDocument/2006/relationships" r:blip="">
          <dgm:adjLst/>
        </dgm:shape>
        <dgm:presOf/>
        <dgm:constrLst/>
        <dgm:forEach name="Name58" ref="accentRepeat"/>
      </dgm:layoutNode>
    </dgm:forEach>
    <dgm:forEach name="Name59" axis="ch" ptType="sibTrans" hideLastTrans="0" st="8" cnt="1">
      <dgm:layoutNode name="image8">
        <dgm:alg type="sp"/>
        <dgm:shape xmlns:r="http://schemas.openxmlformats.org/officeDocument/2006/relationships" r:blip="">
          <dgm:adjLst/>
        </dgm:shape>
        <dgm:presOf/>
        <dgm:constrLst/>
        <dgm:forEach name="Name60" ref="imageRepeat"/>
      </dgm:layoutNode>
      <dgm:layoutNode name="imageaccent8">
        <dgm:alg type="sp"/>
        <dgm:shape xmlns:r="http://schemas.openxmlformats.org/officeDocument/2006/relationships" r:blip="">
          <dgm:adjLst/>
        </dgm:shape>
        <dgm:presOf/>
        <dgm:constrLst/>
        <dgm:forEach name="Name61" ref="accentRepeat"/>
      </dgm:layoutNode>
    </dgm:forEach>
    <dgm:forEach name="Name62" axis="ch" ptType="node" st="9" cnt="1">
      <dgm:layoutNode name="text9">
        <dgm:alg type="sp"/>
        <dgm:shape xmlns:r="http://schemas.openxmlformats.org/officeDocument/2006/relationships" r:blip="">
          <dgm:adjLst/>
        </dgm:shape>
        <dgm:presOf/>
        <dgm:constrLst/>
        <dgm:forEach name="Name63" ref="textRepeat"/>
      </dgm:layoutNode>
      <dgm:layoutNode name="textaccent9">
        <dgm:alg type="sp"/>
        <dgm:shape xmlns:r="http://schemas.openxmlformats.org/officeDocument/2006/relationships" r:blip="">
          <dgm:adjLst/>
        </dgm:shape>
        <dgm:presOf/>
        <dgm:constrLst/>
        <dgm:forEach name="Name64" ref="accentRepeat"/>
      </dgm:layoutNode>
    </dgm:forEach>
    <dgm:forEach name="Name65" axis="ch" ptType="sibTrans" hideLastTrans="0" st="9" cnt="1">
      <dgm:layoutNode name="image9">
        <dgm:alg type="sp"/>
        <dgm:shape xmlns:r="http://schemas.openxmlformats.org/officeDocument/2006/relationships" r:blip="">
          <dgm:adjLst/>
        </dgm:shape>
        <dgm:presOf/>
        <dgm:constrLst/>
        <dgm:forEach name="Name66" ref="imageRepeat"/>
      </dgm:layoutNode>
      <dgm:layoutNode name="imageaccent9">
        <dgm:alg type="sp"/>
        <dgm:shape xmlns:r="http://schemas.openxmlformats.org/officeDocument/2006/relationships" r:blip="">
          <dgm:adjLst/>
        </dgm:shape>
        <dgm:presOf/>
        <dgm:constrLst/>
        <dgm:forEach name="Name67" ref="accentRepeat"/>
      </dgm:layoutNode>
    </dgm:forEach>
    <dgm:forEach name="Name68" axis="ch" ptType="node" st="10" cnt="1">
      <dgm:layoutNode name="text10">
        <dgm:alg type="sp"/>
        <dgm:shape xmlns:r="http://schemas.openxmlformats.org/officeDocument/2006/relationships" r:blip="">
          <dgm:adjLst/>
        </dgm:shape>
        <dgm:presOf/>
        <dgm:constrLst/>
        <dgm:forEach name="Name69" ref="textRepeat"/>
      </dgm:layoutNode>
      <dgm:layoutNode name="textaccent10">
        <dgm:alg type="sp"/>
        <dgm:shape xmlns:r="http://schemas.openxmlformats.org/officeDocument/2006/relationships" r:blip="">
          <dgm:adjLst/>
        </dgm:shape>
        <dgm:presOf/>
        <dgm:constrLst/>
        <dgm:forEach name="Name70" ref="accentRepeat"/>
      </dgm:layoutNode>
    </dgm:forEach>
    <dgm:forEach name="Name71" axis="ch" ptType="sibTrans" hideLastTrans="0" st="10" cnt="1">
      <dgm:layoutNode name="image10">
        <dgm:alg type="sp"/>
        <dgm:shape xmlns:r="http://schemas.openxmlformats.org/officeDocument/2006/relationships" r:blip="">
          <dgm:adjLst/>
        </dgm:shape>
        <dgm:presOf/>
        <dgm:constrLst/>
        <dgm:forEach name="Name72" ref="imageRepeat"/>
      </dgm:layoutNode>
      <dgm:layoutNode name="imageaccent10">
        <dgm:alg type="sp"/>
        <dgm:shape xmlns:r="http://schemas.openxmlformats.org/officeDocument/2006/relationships" r:blip="">
          <dgm:adjLst/>
        </dgm:shape>
        <dgm:presOf/>
        <dgm:constrLst/>
        <dgm:forEach name="Name73" ref="accentRepeat"/>
      </dgm:layoutNode>
    </dgm:forEach>
    <dgm:forEach name="Name74" axis="ch" ptType="node" st="11" cnt="1">
      <dgm:layoutNode name="text11">
        <dgm:alg type="sp"/>
        <dgm:shape xmlns:r="http://schemas.openxmlformats.org/officeDocument/2006/relationships" r:blip="">
          <dgm:adjLst/>
        </dgm:shape>
        <dgm:presOf/>
        <dgm:constrLst/>
        <dgm:forEach name="Name75" ref="textRepeat"/>
      </dgm:layoutNode>
      <dgm:layoutNode name="textaccent11">
        <dgm:alg type="sp"/>
        <dgm:shape xmlns:r="http://schemas.openxmlformats.org/officeDocument/2006/relationships" r:blip="">
          <dgm:adjLst/>
        </dgm:shape>
        <dgm:presOf/>
        <dgm:constrLst/>
        <dgm:forEach name="Name76" ref="accentRepeat"/>
      </dgm:layoutNode>
    </dgm:forEach>
    <dgm:forEach name="Name77" axis="ch" ptType="sibTrans" hideLastTrans="0" st="11" cnt="1">
      <dgm:layoutNode name="image11">
        <dgm:alg type="sp"/>
        <dgm:shape xmlns:r="http://schemas.openxmlformats.org/officeDocument/2006/relationships" r:blip="">
          <dgm:adjLst/>
        </dgm:shape>
        <dgm:presOf/>
        <dgm:constrLst/>
        <dgm:forEach name="Name78" ref="imageRepeat"/>
      </dgm:layoutNode>
      <dgm:layoutNode name="imageaccent11">
        <dgm:alg type="sp"/>
        <dgm:shape xmlns:r="http://schemas.openxmlformats.org/officeDocument/2006/relationships" r:blip="">
          <dgm:adjLst/>
        </dgm:shape>
        <dgm:presOf/>
        <dgm:constrLst/>
        <dgm:forEach name="Name79" ref="accentRepeat"/>
      </dgm:layoutNode>
    </dgm:forEach>
    <dgm:forEach name="Name80" axis="ch" ptType="node" st="12" cnt="1">
      <dgm:layoutNode name="text12">
        <dgm:alg type="sp"/>
        <dgm:shape xmlns:r="http://schemas.openxmlformats.org/officeDocument/2006/relationships" r:blip="">
          <dgm:adjLst/>
        </dgm:shape>
        <dgm:presOf/>
        <dgm:constrLst/>
        <dgm:forEach name="Name81" ref="textRepeat"/>
      </dgm:layoutNode>
      <dgm:layoutNode name="textaccent12">
        <dgm:alg type="sp"/>
        <dgm:shape xmlns:r="http://schemas.openxmlformats.org/officeDocument/2006/relationships" r:blip="">
          <dgm:adjLst/>
        </dgm:shape>
        <dgm:presOf/>
        <dgm:constrLst/>
        <dgm:forEach name="Name82" ref="accentRepeat"/>
      </dgm:layoutNode>
    </dgm:forEach>
    <dgm:forEach name="Name83" axis="ch" ptType="sibTrans" hideLastTrans="0" st="12" cnt="1">
      <dgm:layoutNode name="image12">
        <dgm:alg type="sp"/>
        <dgm:shape xmlns:r="http://schemas.openxmlformats.org/officeDocument/2006/relationships" r:blip="">
          <dgm:adjLst/>
        </dgm:shape>
        <dgm:presOf/>
        <dgm:constrLst/>
        <dgm:forEach name="Name84" ref="imageRepeat"/>
      </dgm:layoutNode>
      <dgm:layoutNode name="imageaccent12">
        <dgm:alg type="sp"/>
        <dgm:shape xmlns:r="http://schemas.openxmlformats.org/officeDocument/2006/relationships" r:blip="">
          <dgm:adjLst/>
        </dgm:shape>
        <dgm:presOf/>
        <dgm:constrLst/>
        <dgm:forEach name="Name85" ref="accentRepeat"/>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hyperlink" Target="https://www.towson.edu/provost/academicinnovation/multimedia.html" TargetMode="External"/><Relationship Id="rId2" Type="http://schemas.openxmlformats.org/officeDocument/2006/relationships/theme" Target="../theme/theme1.xml"/><Relationship Id="rId1" Type="http://schemas.openxmlformats.org/officeDocument/2006/relationships/slideLayout" Target="../slideLayouts/slideLayout1.xml"/><Relationship Id="rId5" Type="http://schemas.openxmlformats.org/officeDocument/2006/relationships/hyperlink" Target="mailto:OAIProjects@towson.edu?subject=PowerPoint%20Poster%20Template" TargetMode="External"/><Relationship Id="rId4" Type="http://schemas.openxmlformats.org/officeDocument/2006/relationships/hyperlink" Target="http://fusion.towson.edu/www/mms" TargetMode="Externa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46" name="Group 45"/>
          <p:cNvGrpSpPr/>
          <p:nvPr userDrawn="1"/>
        </p:nvGrpSpPr>
        <p:grpSpPr>
          <a:xfrm>
            <a:off x="0" y="0"/>
            <a:ext cx="43891201" cy="6391550"/>
            <a:chOff x="0" y="0"/>
            <a:chExt cx="43891201" cy="6391550"/>
          </a:xfrm>
        </p:grpSpPr>
        <p:sp>
          <p:nvSpPr>
            <p:cNvPr id="8" name="Rectangle 7"/>
            <p:cNvSpPr/>
            <p:nvPr userDrawn="1"/>
          </p:nvSpPr>
          <p:spPr>
            <a:xfrm>
              <a:off x="0" y="3842805"/>
              <a:ext cx="43891200" cy="2548745"/>
            </a:xfrm>
            <a:prstGeom prst="rect">
              <a:avLst/>
            </a:prstGeom>
            <a:gradFill>
              <a:gsLst>
                <a:gs pos="0">
                  <a:srgbClr val="92D050"/>
                </a:gs>
                <a:gs pos="20000">
                  <a:srgbClr val="FFC000"/>
                </a:gs>
                <a:gs pos="100000">
                  <a:srgbClr val="FFC000"/>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3"/>
            <p:cNvSpPr/>
            <p:nvPr userDrawn="1"/>
          </p:nvSpPr>
          <p:spPr>
            <a:xfrm>
              <a:off x="1" y="3895598"/>
              <a:ext cx="43891200" cy="1600082"/>
            </a:xfrm>
            <a:custGeom>
              <a:avLst/>
              <a:gdLst>
                <a:gd name="connsiteX0" fmla="*/ 0 w 43891200"/>
                <a:gd name="connsiteY0" fmla="*/ 0 h 5486400"/>
                <a:gd name="connsiteX1" fmla="*/ 43891200 w 43891200"/>
                <a:gd name="connsiteY1" fmla="*/ 0 h 5486400"/>
                <a:gd name="connsiteX2" fmla="*/ 43891200 w 43891200"/>
                <a:gd name="connsiteY2" fmla="*/ 5486400 h 5486400"/>
                <a:gd name="connsiteX3" fmla="*/ 0 w 43891200"/>
                <a:gd name="connsiteY3" fmla="*/ 5486400 h 5486400"/>
                <a:gd name="connsiteX4" fmla="*/ 0 w 43891200"/>
                <a:gd name="connsiteY4" fmla="*/ 0 h 5486400"/>
                <a:gd name="connsiteX0" fmla="*/ 0 w 43891200"/>
                <a:gd name="connsiteY0" fmla="*/ 0 h 5486400"/>
                <a:gd name="connsiteX1" fmla="*/ 43891200 w 43891200"/>
                <a:gd name="connsiteY1" fmla="*/ 0 h 5486400"/>
                <a:gd name="connsiteX2" fmla="*/ 43891200 w 43891200"/>
                <a:gd name="connsiteY2" fmla="*/ 5486400 h 5486400"/>
                <a:gd name="connsiteX3" fmla="*/ 21771429 w 43891200"/>
                <a:gd name="connsiteY3" fmla="*/ 4223657 h 5486400"/>
                <a:gd name="connsiteX4" fmla="*/ 0 w 43891200"/>
                <a:gd name="connsiteY4" fmla="*/ 5486400 h 5486400"/>
                <a:gd name="connsiteX5" fmla="*/ 0 w 43891200"/>
                <a:gd name="connsiteY5" fmla="*/ 0 h 5486400"/>
                <a:gd name="connsiteX0" fmla="*/ 0 w 43891200"/>
                <a:gd name="connsiteY0" fmla="*/ 0 h 5486400"/>
                <a:gd name="connsiteX1" fmla="*/ 43891200 w 43891200"/>
                <a:gd name="connsiteY1" fmla="*/ 0 h 5486400"/>
                <a:gd name="connsiteX2" fmla="*/ 43891200 w 43891200"/>
                <a:gd name="connsiteY2" fmla="*/ 5486400 h 5486400"/>
                <a:gd name="connsiteX3" fmla="*/ 21771429 w 43891200"/>
                <a:gd name="connsiteY3" fmla="*/ 4223657 h 5486400"/>
                <a:gd name="connsiteX4" fmla="*/ 0 w 43891200"/>
                <a:gd name="connsiteY4" fmla="*/ 5486400 h 5486400"/>
                <a:gd name="connsiteX5" fmla="*/ 0 w 43891200"/>
                <a:gd name="connsiteY5" fmla="*/ 0 h 5486400"/>
                <a:gd name="connsiteX0" fmla="*/ 0 w 43891200"/>
                <a:gd name="connsiteY0" fmla="*/ 0 h 5486400"/>
                <a:gd name="connsiteX1" fmla="*/ 43891200 w 43891200"/>
                <a:gd name="connsiteY1" fmla="*/ 0 h 5486400"/>
                <a:gd name="connsiteX2" fmla="*/ 43891200 w 43891200"/>
                <a:gd name="connsiteY2" fmla="*/ 5486400 h 5486400"/>
                <a:gd name="connsiteX3" fmla="*/ 21771429 w 43891200"/>
                <a:gd name="connsiteY3" fmla="*/ 4223657 h 5486400"/>
                <a:gd name="connsiteX4" fmla="*/ 0 w 43891200"/>
                <a:gd name="connsiteY4" fmla="*/ 5486400 h 5486400"/>
                <a:gd name="connsiteX5" fmla="*/ 0 w 43891200"/>
                <a:gd name="connsiteY5" fmla="*/ 0 h 5486400"/>
                <a:gd name="connsiteX0" fmla="*/ 0 w 43891200"/>
                <a:gd name="connsiteY0" fmla="*/ 0 h 5486400"/>
                <a:gd name="connsiteX1" fmla="*/ 43891200 w 43891200"/>
                <a:gd name="connsiteY1" fmla="*/ 0 h 5486400"/>
                <a:gd name="connsiteX2" fmla="*/ 43891200 w 43891200"/>
                <a:gd name="connsiteY2" fmla="*/ 5486400 h 5486400"/>
                <a:gd name="connsiteX3" fmla="*/ 21945599 w 43891200"/>
                <a:gd name="connsiteY3" fmla="*/ 4093028 h 5486400"/>
                <a:gd name="connsiteX4" fmla="*/ 0 w 43891200"/>
                <a:gd name="connsiteY4" fmla="*/ 5486400 h 5486400"/>
                <a:gd name="connsiteX5" fmla="*/ 0 w 43891200"/>
                <a:gd name="connsiteY5" fmla="*/ 0 h 5486400"/>
                <a:gd name="connsiteX0" fmla="*/ 0 w 43891200"/>
                <a:gd name="connsiteY0" fmla="*/ 0 h 5486400"/>
                <a:gd name="connsiteX1" fmla="*/ 43891200 w 43891200"/>
                <a:gd name="connsiteY1" fmla="*/ 0 h 5486400"/>
                <a:gd name="connsiteX2" fmla="*/ 43891200 w 43891200"/>
                <a:gd name="connsiteY2" fmla="*/ 5486400 h 5486400"/>
                <a:gd name="connsiteX3" fmla="*/ 21945599 w 43891200"/>
                <a:gd name="connsiteY3" fmla="*/ 4093028 h 5486400"/>
                <a:gd name="connsiteX4" fmla="*/ 0 w 43891200"/>
                <a:gd name="connsiteY4" fmla="*/ 5486400 h 5486400"/>
                <a:gd name="connsiteX5" fmla="*/ 0 w 43891200"/>
                <a:gd name="connsiteY5" fmla="*/ 0 h 5486400"/>
                <a:gd name="connsiteX0" fmla="*/ 0 w 43891200"/>
                <a:gd name="connsiteY0" fmla="*/ 0 h 5486400"/>
                <a:gd name="connsiteX1" fmla="*/ 43891200 w 43891200"/>
                <a:gd name="connsiteY1" fmla="*/ 0 h 5486400"/>
                <a:gd name="connsiteX2" fmla="*/ 43891200 w 43891200"/>
                <a:gd name="connsiteY2" fmla="*/ 5486400 h 5486400"/>
                <a:gd name="connsiteX3" fmla="*/ 22002750 w 43891200"/>
                <a:gd name="connsiteY3" fmla="*/ 2231434 h 5486400"/>
                <a:gd name="connsiteX4" fmla="*/ 0 w 43891200"/>
                <a:gd name="connsiteY4" fmla="*/ 5486400 h 5486400"/>
                <a:gd name="connsiteX5" fmla="*/ 0 w 43891200"/>
                <a:gd name="connsiteY5" fmla="*/ 0 h 54864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3891200" h="5486400">
                  <a:moveTo>
                    <a:pt x="0" y="0"/>
                  </a:moveTo>
                  <a:lnTo>
                    <a:pt x="43891200" y="0"/>
                  </a:lnTo>
                  <a:lnTo>
                    <a:pt x="43891200" y="5486400"/>
                  </a:lnTo>
                  <a:cubicBezTo>
                    <a:pt x="36561486" y="5471886"/>
                    <a:pt x="31378978" y="2333036"/>
                    <a:pt x="22002750" y="2231434"/>
                  </a:cubicBezTo>
                  <a:cubicBezTo>
                    <a:pt x="12626522" y="2129832"/>
                    <a:pt x="7315200" y="5021943"/>
                    <a:pt x="0" y="5486400"/>
                  </a:cubicBezTo>
                  <a:lnTo>
                    <a:pt x="0" y="0"/>
                  </a:lnTo>
                  <a:close/>
                </a:path>
              </a:pathLst>
            </a:custGeom>
            <a:gradFill flip="none" rotWithShape="1">
              <a:gsLst>
                <a:gs pos="0">
                  <a:srgbClr val="92D050"/>
                </a:gs>
                <a:gs pos="91000">
                  <a:schemeClr val="accent1">
                    <a:lumMod val="97000"/>
                    <a:lumOff val="3000"/>
                  </a:schemeClr>
                </a:gs>
                <a:gs pos="100000">
                  <a:schemeClr val="accent6">
                    <a:lumMod val="40000"/>
                    <a:lumOff val="60000"/>
                  </a:schemeClr>
                </a:gs>
              </a:gsLst>
              <a:lin ang="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3"/>
            <p:cNvSpPr/>
            <p:nvPr userDrawn="1"/>
          </p:nvSpPr>
          <p:spPr>
            <a:xfrm>
              <a:off x="1" y="0"/>
              <a:ext cx="43891200" cy="5486400"/>
            </a:xfrm>
            <a:custGeom>
              <a:avLst/>
              <a:gdLst>
                <a:gd name="connsiteX0" fmla="*/ 0 w 43891200"/>
                <a:gd name="connsiteY0" fmla="*/ 0 h 5486400"/>
                <a:gd name="connsiteX1" fmla="*/ 43891200 w 43891200"/>
                <a:gd name="connsiteY1" fmla="*/ 0 h 5486400"/>
                <a:gd name="connsiteX2" fmla="*/ 43891200 w 43891200"/>
                <a:gd name="connsiteY2" fmla="*/ 5486400 h 5486400"/>
                <a:gd name="connsiteX3" fmla="*/ 0 w 43891200"/>
                <a:gd name="connsiteY3" fmla="*/ 5486400 h 5486400"/>
                <a:gd name="connsiteX4" fmla="*/ 0 w 43891200"/>
                <a:gd name="connsiteY4" fmla="*/ 0 h 5486400"/>
                <a:gd name="connsiteX0" fmla="*/ 0 w 43891200"/>
                <a:gd name="connsiteY0" fmla="*/ 0 h 5486400"/>
                <a:gd name="connsiteX1" fmla="*/ 43891200 w 43891200"/>
                <a:gd name="connsiteY1" fmla="*/ 0 h 5486400"/>
                <a:gd name="connsiteX2" fmla="*/ 43891200 w 43891200"/>
                <a:gd name="connsiteY2" fmla="*/ 5486400 h 5486400"/>
                <a:gd name="connsiteX3" fmla="*/ 21771429 w 43891200"/>
                <a:gd name="connsiteY3" fmla="*/ 4223657 h 5486400"/>
                <a:gd name="connsiteX4" fmla="*/ 0 w 43891200"/>
                <a:gd name="connsiteY4" fmla="*/ 5486400 h 5486400"/>
                <a:gd name="connsiteX5" fmla="*/ 0 w 43891200"/>
                <a:gd name="connsiteY5" fmla="*/ 0 h 5486400"/>
                <a:gd name="connsiteX0" fmla="*/ 0 w 43891200"/>
                <a:gd name="connsiteY0" fmla="*/ 0 h 5486400"/>
                <a:gd name="connsiteX1" fmla="*/ 43891200 w 43891200"/>
                <a:gd name="connsiteY1" fmla="*/ 0 h 5486400"/>
                <a:gd name="connsiteX2" fmla="*/ 43891200 w 43891200"/>
                <a:gd name="connsiteY2" fmla="*/ 5486400 h 5486400"/>
                <a:gd name="connsiteX3" fmla="*/ 21771429 w 43891200"/>
                <a:gd name="connsiteY3" fmla="*/ 4223657 h 5486400"/>
                <a:gd name="connsiteX4" fmla="*/ 0 w 43891200"/>
                <a:gd name="connsiteY4" fmla="*/ 5486400 h 5486400"/>
                <a:gd name="connsiteX5" fmla="*/ 0 w 43891200"/>
                <a:gd name="connsiteY5" fmla="*/ 0 h 5486400"/>
                <a:gd name="connsiteX0" fmla="*/ 0 w 43891200"/>
                <a:gd name="connsiteY0" fmla="*/ 0 h 5486400"/>
                <a:gd name="connsiteX1" fmla="*/ 43891200 w 43891200"/>
                <a:gd name="connsiteY1" fmla="*/ 0 h 5486400"/>
                <a:gd name="connsiteX2" fmla="*/ 43891200 w 43891200"/>
                <a:gd name="connsiteY2" fmla="*/ 5486400 h 5486400"/>
                <a:gd name="connsiteX3" fmla="*/ 21771429 w 43891200"/>
                <a:gd name="connsiteY3" fmla="*/ 4223657 h 5486400"/>
                <a:gd name="connsiteX4" fmla="*/ 0 w 43891200"/>
                <a:gd name="connsiteY4" fmla="*/ 5486400 h 5486400"/>
                <a:gd name="connsiteX5" fmla="*/ 0 w 43891200"/>
                <a:gd name="connsiteY5" fmla="*/ 0 h 5486400"/>
                <a:gd name="connsiteX0" fmla="*/ 0 w 43891200"/>
                <a:gd name="connsiteY0" fmla="*/ 0 h 5486400"/>
                <a:gd name="connsiteX1" fmla="*/ 43891200 w 43891200"/>
                <a:gd name="connsiteY1" fmla="*/ 0 h 5486400"/>
                <a:gd name="connsiteX2" fmla="*/ 43891200 w 43891200"/>
                <a:gd name="connsiteY2" fmla="*/ 5486400 h 5486400"/>
                <a:gd name="connsiteX3" fmla="*/ 21945599 w 43891200"/>
                <a:gd name="connsiteY3" fmla="*/ 4093028 h 5486400"/>
                <a:gd name="connsiteX4" fmla="*/ 0 w 43891200"/>
                <a:gd name="connsiteY4" fmla="*/ 5486400 h 5486400"/>
                <a:gd name="connsiteX5" fmla="*/ 0 w 43891200"/>
                <a:gd name="connsiteY5" fmla="*/ 0 h 5486400"/>
                <a:gd name="connsiteX0" fmla="*/ 0 w 43891200"/>
                <a:gd name="connsiteY0" fmla="*/ 0 h 5486400"/>
                <a:gd name="connsiteX1" fmla="*/ 43891200 w 43891200"/>
                <a:gd name="connsiteY1" fmla="*/ 0 h 5486400"/>
                <a:gd name="connsiteX2" fmla="*/ 43891200 w 43891200"/>
                <a:gd name="connsiteY2" fmla="*/ 5486400 h 5486400"/>
                <a:gd name="connsiteX3" fmla="*/ 21945599 w 43891200"/>
                <a:gd name="connsiteY3" fmla="*/ 4093028 h 5486400"/>
                <a:gd name="connsiteX4" fmla="*/ 0 w 43891200"/>
                <a:gd name="connsiteY4" fmla="*/ 5486400 h 5486400"/>
                <a:gd name="connsiteX5" fmla="*/ 0 w 43891200"/>
                <a:gd name="connsiteY5" fmla="*/ 0 h 54864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3891200" h="5486400">
                  <a:moveTo>
                    <a:pt x="0" y="0"/>
                  </a:moveTo>
                  <a:lnTo>
                    <a:pt x="43891200" y="0"/>
                  </a:lnTo>
                  <a:lnTo>
                    <a:pt x="43891200" y="5486400"/>
                  </a:lnTo>
                  <a:cubicBezTo>
                    <a:pt x="36561486" y="5471886"/>
                    <a:pt x="31321827" y="4194630"/>
                    <a:pt x="21945599" y="4093028"/>
                  </a:cubicBezTo>
                  <a:cubicBezTo>
                    <a:pt x="12569371" y="3991426"/>
                    <a:pt x="7315200" y="5021943"/>
                    <a:pt x="0" y="5486400"/>
                  </a:cubicBezTo>
                  <a:lnTo>
                    <a:pt x="0" y="0"/>
                  </a:lnTo>
                  <a:close/>
                </a:path>
              </a:pathLst>
            </a:custGeom>
            <a:gradFill>
              <a:gsLst>
                <a:gs pos="0">
                  <a:schemeClr val="accent1">
                    <a:lumMod val="50000"/>
                  </a:schemeClr>
                </a:gs>
                <a:gs pos="55000">
                  <a:schemeClr val="accent1">
                    <a:lumMod val="75000"/>
                  </a:schemeClr>
                </a:gs>
                <a:gs pos="25000">
                  <a:schemeClr val="accent1">
                    <a:lumMod val="50000"/>
                  </a:schemeClr>
                </a:gs>
                <a:gs pos="100000">
                  <a:schemeClr val="accent1"/>
                </a:gs>
              </a:gsLst>
              <a:lin ang="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47" name="Group 46"/>
          <p:cNvGrpSpPr/>
          <p:nvPr userDrawn="1"/>
        </p:nvGrpSpPr>
        <p:grpSpPr>
          <a:xfrm>
            <a:off x="1" y="32121836"/>
            <a:ext cx="43891200" cy="796564"/>
            <a:chOff x="1" y="32121836"/>
            <a:chExt cx="43891200" cy="796564"/>
          </a:xfrm>
        </p:grpSpPr>
        <p:sp>
          <p:nvSpPr>
            <p:cNvPr id="7" name="Rectangle 3"/>
            <p:cNvSpPr/>
            <p:nvPr userDrawn="1"/>
          </p:nvSpPr>
          <p:spPr>
            <a:xfrm rot="10800000">
              <a:off x="1" y="32121836"/>
              <a:ext cx="43891200" cy="796564"/>
            </a:xfrm>
            <a:custGeom>
              <a:avLst/>
              <a:gdLst>
                <a:gd name="connsiteX0" fmla="*/ 0 w 43891200"/>
                <a:gd name="connsiteY0" fmla="*/ 0 h 5486400"/>
                <a:gd name="connsiteX1" fmla="*/ 43891200 w 43891200"/>
                <a:gd name="connsiteY1" fmla="*/ 0 h 5486400"/>
                <a:gd name="connsiteX2" fmla="*/ 43891200 w 43891200"/>
                <a:gd name="connsiteY2" fmla="*/ 5486400 h 5486400"/>
                <a:gd name="connsiteX3" fmla="*/ 0 w 43891200"/>
                <a:gd name="connsiteY3" fmla="*/ 5486400 h 5486400"/>
                <a:gd name="connsiteX4" fmla="*/ 0 w 43891200"/>
                <a:gd name="connsiteY4" fmla="*/ 0 h 5486400"/>
                <a:gd name="connsiteX0" fmla="*/ 0 w 43891200"/>
                <a:gd name="connsiteY0" fmla="*/ 0 h 5486400"/>
                <a:gd name="connsiteX1" fmla="*/ 43891200 w 43891200"/>
                <a:gd name="connsiteY1" fmla="*/ 0 h 5486400"/>
                <a:gd name="connsiteX2" fmla="*/ 43891200 w 43891200"/>
                <a:gd name="connsiteY2" fmla="*/ 5486400 h 5486400"/>
                <a:gd name="connsiteX3" fmla="*/ 21771429 w 43891200"/>
                <a:gd name="connsiteY3" fmla="*/ 4223657 h 5486400"/>
                <a:gd name="connsiteX4" fmla="*/ 0 w 43891200"/>
                <a:gd name="connsiteY4" fmla="*/ 5486400 h 5486400"/>
                <a:gd name="connsiteX5" fmla="*/ 0 w 43891200"/>
                <a:gd name="connsiteY5" fmla="*/ 0 h 5486400"/>
                <a:gd name="connsiteX0" fmla="*/ 0 w 43891200"/>
                <a:gd name="connsiteY0" fmla="*/ 0 h 5486400"/>
                <a:gd name="connsiteX1" fmla="*/ 43891200 w 43891200"/>
                <a:gd name="connsiteY1" fmla="*/ 0 h 5486400"/>
                <a:gd name="connsiteX2" fmla="*/ 43891200 w 43891200"/>
                <a:gd name="connsiteY2" fmla="*/ 5486400 h 5486400"/>
                <a:gd name="connsiteX3" fmla="*/ 21771429 w 43891200"/>
                <a:gd name="connsiteY3" fmla="*/ 4223657 h 5486400"/>
                <a:gd name="connsiteX4" fmla="*/ 0 w 43891200"/>
                <a:gd name="connsiteY4" fmla="*/ 5486400 h 5486400"/>
                <a:gd name="connsiteX5" fmla="*/ 0 w 43891200"/>
                <a:gd name="connsiteY5" fmla="*/ 0 h 5486400"/>
                <a:gd name="connsiteX0" fmla="*/ 0 w 43891200"/>
                <a:gd name="connsiteY0" fmla="*/ 0 h 5486400"/>
                <a:gd name="connsiteX1" fmla="*/ 43891200 w 43891200"/>
                <a:gd name="connsiteY1" fmla="*/ 0 h 5486400"/>
                <a:gd name="connsiteX2" fmla="*/ 43891200 w 43891200"/>
                <a:gd name="connsiteY2" fmla="*/ 5486400 h 5486400"/>
                <a:gd name="connsiteX3" fmla="*/ 21771429 w 43891200"/>
                <a:gd name="connsiteY3" fmla="*/ 4223657 h 5486400"/>
                <a:gd name="connsiteX4" fmla="*/ 0 w 43891200"/>
                <a:gd name="connsiteY4" fmla="*/ 5486400 h 5486400"/>
                <a:gd name="connsiteX5" fmla="*/ 0 w 43891200"/>
                <a:gd name="connsiteY5" fmla="*/ 0 h 5486400"/>
                <a:gd name="connsiteX0" fmla="*/ 0 w 43891200"/>
                <a:gd name="connsiteY0" fmla="*/ 0 h 5486400"/>
                <a:gd name="connsiteX1" fmla="*/ 43891200 w 43891200"/>
                <a:gd name="connsiteY1" fmla="*/ 0 h 5486400"/>
                <a:gd name="connsiteX2" fmla="*/ 43891200 w 43891200"/>
                <a:gd name="connsiteY2" fmla="*/ 5486400 h 5486400"/>
                <a:gd name="connsiteX3" fmla="*/ 21945599 w 43891200"/>
                <a:gd name="connsiteY3" fmla="*/ 4093028 h 5486400"/>
                <a:gd name="connsiteX4" fmla="*/ 0 w 43891200"/>
                <a:gd name="connsiteY4" fmla="*/ 5486400 h 5486400"/>
                <a:gd name="connsiteX5" fmla="*/ 0 w 43891200"/>
                <a:gd name="connsiteY5" fmla="*/ 0 h 5486400"/>
                <a:gd name="connsiteX0" fmla="*/ 0 w 43891200"/>
                <a:gd name="connsiteY0" fmla="*/ 0 h 5486400"/>
                <a:gd name="connsiteX1" fmla="*/ 43891200 w 43891200"/>
                <a:gd name="connsiteY1" fmla="*/ 0 h 5486400"/>
                <a:gd name="connsiteX2" fmla="*/ 43891200 w 43891200"/>
                <a:gd name="connsiteY2" fmla="*/ 5486400 h 5486400"/>
                <a:gd name="connsiteX3" fmla="*/ 21945599 w 43891200"/>
                <a:gd name="connsiteY3" fmla="*/ 4093028 h 5486400"/>
                <a:gd name="connsiteX4" fmla="*/ 0 w 43891200"/>
                <a:gd name="connsiteY4" fmla="*/ 5486400 h 5486400"/>
                <a:gd name="connsiteX5" fmla="*/ 0 w 43891200"/>
                <a:gd name="connsiteY5" fmla="*/ 0 h 5486400"/>
                <a:gd name="connsiteX0" fmla="*/ 0 w 43891200"/>
                <a:gd name="connsiteY0" fmla="*/ 0 h 5486400"/>
                <a:gd name="connsiteX1" fmla="*/ 43891200 w 43891200"/>
                <a:gd name="connsiteY1" fmla="*/ 0 h 5486400"/>
                <a:gd name="connsiteX2" fmla="*/ 43891200 w 43891200"/>
                <a:gd name="connsiteY2" fmla="*/ 5486400 h 5486400"/>
                <a:gd name="connsiteX3" fmla="*/ 22002750 w 43891200"/>
                <a:gd name="connsiteY3" fmla="*/ 2231434 h 5486400"/>
                <a:gd name="connsiteX4" fmla="*/ 0 w 43891200"/>
                <a:gd name="connsiteY4" fmla="*/ 5486400 h 5486400"/>
                <a:gd name="connsiteX5" fmla="*/ 0 w 43891200"/>
                <a:gd name="connsiteY5" fmla="*/ 0 h 54864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3891200" h="5486400">
                  <a:moveTo>
                    <a:pt x="0" y="0"/>
                  </a:moveTo>
                  <a:lnTo>
                    <a:pt x="43891200" y="0"/>
                  </a:lnTo>
                  <a:lnTo>
                    <a:pt x="43891200" y="5486400"/>
                  </a:lnTo>
                  <a:cubicBezTo>
                    <a:pt x="36561486" y="5471886"/>
                    <a:pt x="31378978" y="2333036"/>
                    <a:pt x="22002750" y="2231434"/>
                  </a:cubicBezTo>
                  <a:cubicBezTo>
                    <a:pt x="12626522" y="2129832"/>
                    <a:pt x="7315200" y="5021943"/>
                    <a:pt x="0" y="5486400"/>
                  </a:cubicBezTo>
                  <a:lnTo>
                    <a:pt x="0" y="0"/>
                  </a:lnTo>
                  <a:close/>
                </a:path>
              </a:pathLst>
            </a:custGeom>
            <a:gradFill flip="none" rotWithShape="1">
              <a:gsLst>
                <a:gs pos="0">
                  <a:srgbClr val="92D050"/>
                </a:gs>
                <a:gs pos="91000">
                  <a:schemeClr val="accent1">
                    <a:lumMod val="97000"/>
                    <a:lumOff val="3000"/>
                  </a:schemeClr>
                </a:gs>
                <a:gs pos="100000">
                  <a:schemeClr val="accent6">
                    <a:lumMod val="40000"/>
                    <a:lumOff val="60000"/>
                  </a:schemeClr>
                </a:gs>
              </a:gsLst>
              <a:lin ang="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Rectangle 3"/>
            <p:cNvSpPr/>
            <p:nvPr userDrawn="1"/>
          </p:nvSpPr>
          <p:spPr>
            <a:xfrm rot="10800000">
              <a:off x="1" y="32318234"/>
              <a:ext cx="43891200" cy="588930"/>
            </a:xfrm>
            <a:custGeom>
              <a:avLst/>
              <a:gdLst>
                <a:gd name="connsiteX0" fmla="*/ 0 w 43891200"/>
                <a:gd name="connsiteY0" fmla="*/ 0 h 5486400"/>
                <a:gd name="connsiteX1" fmla="*/ 43891200 w 43891200"/>
                <a:gd name="connsiteY1" fmla="*/ 0 h 5486400"/>
                <a:gd name="connsiteX2" fmla="*/ 43891200 w 43891200"/>
                <a:gd name="connsiteY2" fmla="*/ 5486400 h 5486400"/>
                <a:gd name="connsiteX3" fmla="*/ 0 w 43891200"/>
                <a:gd name="connsiteY3" fmla="*/ 5486400 h 5486400"/>
                <a:gd name="connsiteX4" fmla="*/ 0 w 43891200"/>
                <a:gd name="connsiteY4" fmla="*/ 0 h 5486400"/>
                <a:gd name="connsiteX0" fmla="*/ 0 w 43891200"/>
                <a:gd name="connsiteY0" fmla="*/ 0 h 5486400"/>
                <a:gd name="connsiteX1" fmla="*/ 43891200 w 43891200"/>
                <a:gd name="connsiteY1" fmla="*/ 0 h 5486400"/>
                <a:gd name="connsiteX2" fmla="*/ 43891200 w 43891200"/>
                <a:gd name="connsiteY2" fmla="*/ 5486400 h 5486400"/>
                <a:gd name="connsiteX3" fmla="*/ 21771429 w 43891200"/>
                <a:gd name="connsiteY3" fmla="*/ 4223657 h 5486400"/>
                <a:gd name="connsiteX4" fmla="*/ 0 w 43891200"/>
                <a:gd name="connsiteY4" fmla="*/ 5486400 h 5486400"/>
                <a:gd name="connsiteX5" fmla="*/ 0 w 43891200"/>
                <a:gd name="connsiteY5" fmla="*/ 0 h 5486400"/>
                <a:gd name="connsiteX0" fmla="*/ 0 w 43891200"/>
                <a:gd name="connsiteY0" fmla="*/ 0 h 5486400"/>
                <a:gd name="connsiteX1" fmla="*/ 43891200 w 43891200"/>
                <a:gd name="connsiteY1" fmla="*/ 0 h 5486400"/>
                <a:gd name="connsiteX2" fmla="*/ 43891200 w 43891200"/>
                <a:gd name="connsiteY2" fmla="*/ 5486400 h 5486400"/>
                <a:gd name="connsiteX3" fmla="*/ 21771429 w 43891200"/>
                <a:gd name="connsiteY3" fmla="*/ 4223657 h 5486400"/>
                <a:gd name="connsiteX4" fmla="*/ 0 w 43891200"/>
                <a:gd name="connsiteY4" fmla="*/ 5486400 h 5486400"/>
                <a:gd name="connsiteX5" fmla="*/ 0 w 43891200"/>
                <a:gd name="connsiteY5" fmla="*/ 0 h 5486400"/>
                <a:gd name="connsiteX0" fmla="*/ 0 w 43891200"/>
                <a:gd name="connsiteY0" fmla="*/ 0 h 5486400"/>
                <a:gd name="connsiteX1" fmla="*/ 43891200 w 43891200"/>
                <a:gd name="connsiteY1" fmla="*/ 0 h 5486400"/>
                <a:gd name="connsiteX2" fmla="*/ 43891200 w 43891200"/>
                <a:gd name="connsiteY2" fmla="*/ 5486400 h 5486400"/>
                <a:gd name="connsiteX3" fmla="*/ 21771429 w 43891200"/>
                <a:gd name="connsiteY3" fmla="*/ 4223657 h 5486400"/>
                <a:gd name="connsiteX4" fmla="*/ 0 w 43891200"/>
                <a:gd name="connsiteY4" fmla="*/ 5486400 h 5486400"/>
                <a:gd name="connsiteX5" fmla="*/ 0 w 43891200"/>
                <a:gd name="connsiteY5" fmla="*/ 0 h 5486400"/>
                <a:gd name="connsiteX0" fmla="*/ 0 w 43891200"/>
                <a:gd name="connsiteY0" fmla="*/ 0 h 5486400"/>
                <a:gd name="connsiteX1" fmla="*/ 43891200 w 43891200"/>
                <a:gd name="connsiteY1" fmla="*/ 0 h 5486400"/>
                <a:gd name="connsiteX2" fmla="*/ 43891200 w 43891200"/>
                <a:gd name="connsiteY2" fmla="*/ 5486400 h 5486400"/>
                <a:gd name="connsiteX3" fmla="*/ 21945599 w 43891200"/>
                <a:gd name="connsiteY3" fmla="*/ 4093028 h 5486400"/>
                <a:gd name="connsiteX4" fmla="*/ 0 w 43891200"/>
                <a:gd name="connsiteY4" fmla="*/ 5486400 h 5486400"/>
                <a:gd name="connsiteX5" fmla="*/ 0 w 43891200"/>
                <a:gd name="connsiteY5" fmla="*/ 0 h 5486400"/>
                <a:gd name="connsiteX0" fmla="*/ 0 w 43891200"/>
                <a:gd name="connsiteY0" fmla="*/ 0 h 5486400"/>
                <a:gd name="connsiteX1" fmla="*/ 43891200 w 43891200"/>
                <a:gd name="connsiteY1" fmla="*/ 0 h 5486400"/>
                <a:gd name="connsiteX2" fmla="*/ 43891200 w 43891200"/>
                <a:gd name="connsiteY2" fmla="*/ 5486400 h 5486400"/>
                <a:gd name="connsiteX3" fmla="*/ 21945599 w 43891200"/>
                <a:gd name="connsiteY3" fmla="*/ 4093028 h 5486400"/>
                <a:gd name="connsiteX4" fmla="*/ 0 w 43891200"/>
                <a:gd name="connsiteY4" fmla="*/ 5486400 h 5486400"/>
                <a:gd name="connsiteX5" fmla="*/ 0 w 43891200"/>
                <a:gd name="connsiteY5" fmla="*/ 0 h 54864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3891200" h="5486400">
                  <a:moveTo>
                    <a:pt x="0" y="0"/>
                  </a:moveTo>
                  <a:lnTo>
                    <a:pt x="43891200" y="0"/>
                  </a:lnTo>
                  <a:lnTo>
                    <a:pt x="43891200" y="5486400"/>
                  </a:lnTo>
                  <a:cubicBezTo>
                    <a:pt x="36561486" y="5471886"/>
                    <a:pt x="31321827" y="4194630"/>
                    <a:pt x="21945599" y="4093028"/>
                  </a:cubicBezTo>
                  <a:cubicBezTo>
                    <a:pt x="12569371" y="3991426"/>
                    <a:pt x="7315200" y="5021943"/>
                    <a:pt x="0" y="5486400"/>
                  </a:cubicBezTo>
                  <a:lnTo>
                    <a:pt x="0" y="0"/>
                  </a:lnTo>
                  <a:close/>
                </a:path>
              </a:pathLst>
            </a:custGeom>
            <a:gradFill flip="none" rotWithShape="1">
              <a:gsLst>
                <a:gs pos="0">
                  <a:schemeClr val="accent1">
                    <a:lumMod val="50000"/>
                  </a:schemeClr>
                </a:gs>
                <a:gs pos="58000">
                  <a:schemeClr val="accent1">
                    <a:lumMod val="75000"/>
                  </a:schemeClr>
                </a:gs>
                <a:gs pos="86000">
                  <a:schemeClr val="accent1">
                    <a:lumMod val="45000"/>
                    <a:lumOff val="55000"/>
                  </a:schemeClr>
                </a:gs>
                <a:gs pos="100000">
                  <a:schemeClr val="accent1"/>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1" name="Rectangle 10"/>
          <p:cNvSpPr/>
          <p:nvPr userDrawn="1"/>
        </p:nvSpPr>
        <p:spPr>
          <a:xfrm>
            <a:off x="-15405033" y="-1"/>
            <a:ext cx="13358519" cy="32907165"/>
          </a:xfrm>
          <a:prstGeom prst="rect">
            <a:avLst/>
          </a:prstGeom>
          <a:solidFill>
            <a:schemeClr val="bg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2" name="TextBox 11"/>
          <p:cNvSpPr txBox="1"/>
          <p:nvPr userDrawn="1"/>
        </p:nvSpPr>
        <p:spPr>
          <a:xfrm>
            <a:off x="-14848651" y="866683"/>
            <a:ext cx="12245754" cy="29300329"/>
          </a:xfrm>
          <a:prstGeom prst="rect">
            <a:avLst/>
          </a:prstGeom>
          <a:noFill/>
        </p:spPr>
        <p:txBody>
          <a:bodyPr wrap="square" rtlCol="0">
            <a:spAutoFit/>
          </a:bodyPr>
          <a:lstStyle/>
          <a:p>
            <a:pPr>
              <a:spcBef>
                <a:spcPts val="2000"/>
              </a:spcBef>
            </a:pPr>
            <a:r>
              <a:rPr lang="en-US" sz="5400" b="1" u="sng" dirty="0">
                <a:solidFill>
                  <a:schemeClr val="tx1"/>
                </a:solidFill>
                <a:latin typeface="Calibri" charset="0"/>
                <a:ea typeface="Calibri" charset="0"/>
                <a:cs typeface="Calibri" charset="0"/>
              </a:rPr>
              <a:t>Frequently</a:t>
            </a:r>
            <a:r>
              <a:rPr lang="en-US" sz="5400" b="1" u="sng" baseline="0" dirty="0">
                <a:solidFill>
                  <a:schemeClr val="tx1"/>
                </a:solidFill>
                <a:latin typeface="Calibri" charset="0"/>
                <a:ea typeface="Calibri" charset="0"/>
                <a:cs typeface="Calibri" charset="0"/>
              </a:rPr>
              <a:t> Asked Questions</a:t>
            </a:r>
          </a:p>
          <a:p>
            <a:pPr>
              <a:spcBef>
                <a:spcPts val="2000"/>
              </a:spcBef>
            </a:pPr>
            <a:endParaRPr lang="en-US" sz="4400" b="1" u="sng" baseline="0" dirty="0">
              <a:solidFill>
                <a:schemeClr val="tx1"/>
              </a:solidFill>
              <a:latin typeface="Calibri" charset="0"/>
              <a:ea typeface="Calibri" charset="0"/>
              <a:cs typeface="Calibri" charset="0"/>
            </a:endParaRPr>
          </a:p>
          <a:p>
            <a:pPr>
              <a:spcBef>
                <a:spcPts val="2000"/>
              </a:spcBef>
            </a:pPr>
            <a:r>
              <a:rPr lang="en-US" sz="4400" b="1" u="sng" dirty="0">
                <a:solidFill>
                  <a:schemeClr val="tx1"/>
                </a:solidFill>
                <a:latin typeface="Calibri" charset="0"/>
                <a:ea typeface="Calibri" charset="0"/>
                <a:cs typeface="Calibri" charset="0"/>
              </a:rPr>
              <a:t>How much text</a:t>
            </a:r>
            <a:r>
              <a:rPr lang="en-US" sz="4400" b="1" u="sng" baseline="0" dirty="0">
                <a:solidFill>
                  <a:schemeClr val="tx1"/>
                </a:solidFill>
                <a:latin typeface="Calibri" charset="0"/>
                <a:ea typeface="Calibri" charset="0"/>
                <a:cs typeface="Calibri" charset="0"/>
              </a:rPr>
              <a:t> should I use in my poster?</a:t>
            </a:r>
            <a:endParaRPr lang="en-US" sz="4400" b="1" u="sng" dirty="0">
              <a:solidFill>
                <a:schemeClr val="tx1"/>
              </a:solidFill>
              <a:latin typeface="Calibri" charset="0"/>
              <a:ea typeface="Calibri" charset="0"/>
              <a:cs typeface="Calibri" charset="0"/>
            </a:endParaRPr>
          </a:p>
          <a:p>
            <a:pPr>
              <a:spcBef>
                <a:spcPts val="2000"/>
              </a:spcBef>
            </a:pPr>
            <a:r>
              <a:rPr lang="en-US" sz="4400" dirty="0">
                <a:solidFill>
                  <a:schemeClr val="tx1"/>
                </a:solidFill>
                <a:latin typeface="Calibri" charset="0"/>
                <a:ea typeface="Calibri" charset="0"/>
                <a:cs typeface="Calibri" charset="0"/>
              </a:rPr>
              <a:t>The most common suggestion made by poster session organizers is to minimize</a:t>
            </a:r>
            <a:r>
              <a:rPr lang="en-US" sz="4400" baseline="0" dirty="0">
                <a:solidFill>
                  <a:schemeClr val="tx1"/>
                </a:solidFill>
                <a:latin typeface="Calibri" charset="0"/>
                <a:ea typeface="Calibri" charset="0"/>
                <a:cs typeface="Calibri" charset="0"/>
              </a:rPr>
              <a:t> text and add visuals. </a:t>
            </a:r>
            <a:r>
              <a:rPr lang="en-US" sz="4400" dirty="0">
                <a:solidFill>
                  <a:schemeClr val="tx1"/>
                </a:solidFill>
                <a:latin typeface="Calibri" charset="0"/>
                <a:ea typeface="Calibri" charset="0"/>
                <a:cs typeface="Calibri" charset="0"/>
              </a:rPr>
              <a:t>Some of the most visually successful posters have no</a:t>
            </a:r>
            <a:r>
              <a:rPr lang="en-US" sz="4400" baseline="0" dirty="0">
                <a:solidFill>
                  <a:schemeClr val="tx1"/>
                </a:solidFill>
                <a:latin typeface="Calibri" charset="0"/>
                <a:ea typeface="Calibri" charset="0"/>
                <a:cs typeface="Calibri" charset="0"/>
              </a:rPr>
              <a:t> more than </a:t>
            </a:r>
            <a:r>
              <a:rPr lang="en-US" sz="4400" dirty="0">
                <a:solidFill>
                  <a:schemeClr val="tx1"/>
                </a:solidFill>
                <a:latin typeface="Calibri" charset="0"/>
                <a:ea typeface="Calibri" charset="0"/>
                <a:cs typeface="Calibri" charset="0"/>
              </a:rPr>
              <a:t>a  paragraph for each poster section.</a:t>
            </a:r>
          </a:p>
          <a:p>
            <a:pPr>
              <a:spcBef>
                <a:spcPts val="2000"/>
              </a:spcBef>
            </a:pPr>
            <a:br>
              <a:rPr lang="en-US" sz="4400" b="1" u="sng" dirty="0">
                <a:solidFill>
                  <a:schemeClr val="tx1"/>
                </a:solidFill>
                <a:latin typeface="Calibri" charset="0"/>
                <a:ea typeface="Calibri" charset="0"/>
                <a:cs typeface="Calibri" charset="0"/>
              </a:rPr>
            </a:br>
            <a:r>
              <a:rPr lang="en-US" sz="4400" b="1" u="sng" dirty="0">
                <a:solidFill>
                  <a:schemeClr val="tx1"/>
                </a:solidFill>
                <a:latin typeface="Calibri" charset="0"/>
                <a:ea typeface="Calibri" charset="0"/>
                <a:cs typeface="Calibri" charset="0"/>
              </a:rPr>
              <a:t>What size should my font be?</a:t>
            </a:r>
          </a:p>
          <a:p>
            <a:pPr>
              <a:spcBef>
                <a:spcPts val="1334"/>
              </a:spcBef>
            </a:pPr>
            <a:r>
              <a:rPr lang="en-US" sz="4400" b="1" dirty="0">
                <a:solidFill>
                  <a:schemeClr val="tx1"/>
                </a:solidFill>
                <a:latin typeface="Calibri" charset="0"/>
                <a:ea typeface="Calibri" charset="0"/>
                <a:cs typeface="Calibri" charset="0"/>
              </a:rPr>
              <a:t>Main Title </a:t>
            </a:r>
            <a:r>
              <a:rPr lang="en-US" sz="4400" dirty="0">
                <a:solidFill>
                  <a:schemeClr val="tx1"/>
                </a:solidFill>
                <a:latin typeface="Calibri" charset="0"/>
                <a:ea typeface="Calibri" charset="0"/>
                <a:cs typeface="Calibri" charset="0"/>
              </a:rPr>
              <a:t>60-90 point in template</a:t>
            </a:r>
          </a:p>
          <a:p>
            <a:pPr>
              <a:spcBef>
                <a:spcPts val="1334"/>
              </a:spcBef>
            </a:pPr>
            <a:r>
              <a:rPr lang="en-US" sz="4400" b="1" dirty="0">
                <a:solidFill>
                  <a:schemeClr val="tx1"/>
                </a:solidFill>
                <a:latin typeface="Calibri" charset="0"/>
                <a:ea typeface="Calibri" charset="0"/>
                <a:cs typeface="Calibri" charset="0"/>
              </a:rPr>
              <a:t>Author </a:t>
            </a:r>
            <a:r>
              <a:rPr lang="en-US" sz="4400" dirty="0">
                <a:solidFill>
                  <a:schemeClr val="tx1"/>
                </a:solidFill>
                <a:latin typeface="Calibri" charset="0"/>
                <a:ea typeface="Calibri" charset="0"/>
                <a:cs typeface="Calibri" charset="0"/>
              </a:rPr>
              <a:t>50-60 point in template</a:t>
            </a:r>
          </a:p>
          <a:p>
            <a:pPr>
              <a:spcBef>
                <a:spcPts val="1334"/>
              </a:spcBef>
            </a:pPr>
            <a:r>
              <a:rPr lang="en-US" sz="4400" b="1" dirty="0">
                <a:solidFill>
                  <a:schemeClr val="tx1"/>
                </a:solidFill>
                <a:latin typeface="Calibri" charset="0"/>
                <a:ea typeface="Calibri" charset="0"/>
                <a:cs typeface="Calibri" charset="0"/>
              </a:rPr>
              <a:t>Headers</a:t>
            </a:r>
            <a:r>
              <a:rPr lang="en-US" sz="4400" dirty="0">
                <a:solidFill>
                  <a:schemeClr val="tx1"/>
                </a:solidFill>
                <a:latin typeface="Calibri" charset="0"/>
                <a:ea typeface="Calibri" charset="0"/>
                <a:cs typeface="Calibri" charset="0"/>
              </a:rPr>
              <a:t> 48-60 point in template</a:t>
            </a:r>
          </a:p>
          <a:p>
            <a:pPr>
              <a:spcBef>
                <a:spcPts val="1334"/>
              </a:spcBef>
            </a:pPr>
            <a:r>
              <a:rPr lang="en-US" sz="4400" b="1" dirty="0">
                <a:solidFill>
                  <a:schemeClr val="tx1"/>
                </a:solidFill>
                <a:latin typeface="Calibri" charset="0"/>
                <a:ea typeface="Calibri" charset="0"/>
                <a:cs typeface="Calibri" charset="0"/>
              </a:rPr>
              <a:t>Paragraph Text</a:t>
            </a:r>
            <a:r>
              <a:rPr lang="en-US" sz="4400" dirty="0">
                <a:solidFill>
                  <a:schemeClr val="tx1"/>
                </a:solidFill>
                <a:latin typeface="Calibri" charset="0"/>
                <a:ea typeface="Calibri" charset="0"/>
                <a:cs typeface="Calibri" charset="0"/>
              </a:rPr>
              <a:t> 30-40 point in template</a:t>
            </a:r>
          </a:p>
          <a:p>
            <a:pPr>
              <a:spcBef>
                <a:spcPts val="2000"/>
              </a:spcBef>
            </a:pPr>
            <a:br>
              <a:rPr lang="en-US" sz="4400" b="1" u="sng" dirty="0">
                <a:solidFill>
                  <a:schemeClr val="tx1"/>
                </a:solidFill>
                <a:latin typeface="Calibri" charset="0"/>
                <a:ea typeface="Calibri" charset="0"/>
                <a:cs typeface="Calibri" charset="0"/>
              </a:rPr>
            </a:br>
            <a:r>
              <a:rPr lang="en-US" sz="4400" b="1" u="sng" dirty="0">
                <a:solidFill>
                  <a:schemeClr val="tx1"/>
                </a:solidFill>
                <a:latin typeface="Calibri" charset="0"/>
                <a:ea typeface="Calibri" charset="0"/>
                <a:cs typeface="Calibri" charset="0"/>
              </a:rPr>
              <a:t>How do I insert</a:t>
            </a:r>
            <a:r>
              <a:rPr lang="en-US" sz="4400" b="1" u="sng" baseline="0" dirty="0">
                <a:solidFill>
                  <a:schemeClr val="tx1"/>
                </a:solidFill>
                <a:latin typeface="Calibri" charset="0"/>
                <a:ea typeface="Calibri" charset="0"/>
                <a:cs typeface="Calibri" charset="0"/>
              </a:rPr>
              <a:t> text?</a:t>
            </a:r>
            <a:endParaRPr lang="en-US" sz="4400" b="1" dirty="0">
              <a:solidFill>
                <a:schemeClr val="tx1"/>
              </a:solidFill>
              <a:latin typeface="Calibri" charset="0"/>
              <a:ea typeface="Calibri" charset="0"/>
              <a:cs typeface="Calibri" charset="0"/>
            </a:endParaRPr>
          </a:p>
          <a:p>
            <a:pPr>
              <a:spcBef>
                <a:spcPts val="2000"/>
              </a:spcBef>
            </a:pPr>
            <a:r>
              <a:rPr lang="en-US" sz="4400" dirty="0">
                <a:solidFill>
                  <a:schemeClr val="tx1"/>
                </a:solidFill>
                <a:latin typeface="Calibri" charset="0"/>
                <a:ea typeface="Calibri" charset="0"/>
                <a:cs typeface="Calibri" charset="0"/>
              </a:rPr>
              <a:t>Copy the content from your original document. On the PowerPoint template use your mouse to highlight the area where you would like to insert your content. Once the appropriate text area is highlighted</a:t>
            </a:r>
            <a:r>
              <a:rPr lang="en-US" sz="4400" b="1" dirty="0">
                <a:solidFill>
                  <a:schemeClr val="tx1"/>
                </a:solidFill>
                <a:latin typeface="Calibri" charset="0"/>
                <a:ea typeface="Calibri" charset="0"/>
                <a:cs typeface="Calibri" charset="0"/>
              </a:rPr>
              <a:t> </a:t>
            </a:r>
            <a:r>
              <a:rPr lang="en-US" sz="4400" dirty="0">
                <a:solidFill>
                  <a:schemeClr val="tx1"/>
                </a:solidFill>
                <a:latin typeface="Calibri" charset="0"/>
                <a:ea typeface="Calibri" charset="0"/>
                <a:cs typeface="Calibri" charset="0"/>
              </a:rPr>
              <a:t>paste content.</a:t>
            </a:r>
          </a:p>
          <a:p>
            <a:pPr>
              <a:spcBef>
                <a:spcPts val="2000"/>
              </a:spcBef>
            </a:pPr>
            <a:endParaRPr lang="en-US" sz="4400" dirty="0">
              <a:solidFill>
                <a:schemeClr val="tx1"/>
              </a:solidFill>
              <a:latin typeface="Calibri" charset="0"/>
              <a:ea typeface="Calibri" charset="0"/>
              <a:cs typeface="Calibri" charset="0"/>
            </a:endParaRPr>
          </a:p>
          <a:p>
            <a:pPr>
              <a:spcBef>
                <a:spcPts val="2000"/>
              </a:spcBef>
            </a:pPr>
            <a:r>
              <a:rPr lang="en-US" sz="4400" b="1" u="sng" dirty="0">
                <a:solidFill>
                  <a:schemeClr val="tx1"/>
                </a:solidFill>
                <a:latin typeface="Calibri" charset="0"/>
                <a:ea typeface="Calibri" charset="0"/>
                <a:cs typeface="Calibri" charset="0"/>
              </a:rPr>
              <a:t>How</a:t>
            </a:r>
            <a:r>
              <a:rPr lang="en-US" sz="4400" b="1" u="sng" baseline="0" dirty="0">
                <a:solidFill>
                  <a:schemeClr val="tx1"/>
                </a:solidFill>
                <a:latin typeface="Calibri" charset="0"/>
                <a:ea typeface="Calibri" charset="0"/>
                <a:cs typeface="Calibri" charset="0"/>
              </a:rPr>
              <a:t> do I insert i</a:t>
            </a:r>
            <a:r>
              <a:rPr lang="en-US" sz="4400" b="1" u="sng" dirty="0">
                <a:solidFill>
                  <a:schemeClr val="tx1"/>
                </a:solidFill>
                <a:latin typeface="Calibri" charset="0"/>
                <a:ea typeface="Calibri" charset="0"/>
                <a:cs typeface="Calibri" charset="0"/>
              </a:rPr>
              <a:t>mages/Charts/Graphics?</a:t>
            </a:r>
          </a:p>
          <a:p>
            <a:pPr>
              <a:lnSpc>
                <a:spcPct val="100000"/>
              </a:lnSpc>
              <a:spcBef>
                <a:spcPts val="2000"/>
              </a:spcBef>
            </a:pPr>
            <a:r>
              <a:rPr lang="en-US" sz="4400" dirty="0">
                <a:solidFill>
                  <a:schemeClr val="tx1"/>
                </a:solidFill>
                <a:latin typeface="Calibri" charset="0"/>
                <a:ea typeface="Calibri" charset="0"/>
                <a:cs typeface="Calibri" charset="0"/>
              </a:rPr>
              <a:t>Click on insert,</a:t>
            </a:r>
            <a:r>
              <a:rPr lang="en-US" sz="4400" baseline="0" dirty="0">
                <a:solidFill>
                  <a:schemeClr val="tx1"/>
                </a:solidFill>
                <a:latin typeface="Calibri" charset="0"/>
                <a:ea typeface="Calibri" charset="0"/>
                <a:cs typeface="Calibri" charset="0"/>
              </a:rPr>
              <a:t> and then choose image or chart</a:t>
            </a:r>
            <a:r>
              <a:rPr lang="en-US" sz="4400" dirty="0">
                <a:solidFill>
                  <a:schemeClr val="tx1"/>
                </a:solidFill>
                <a:latin typeface="Calibri" charset="0"/>
                <a:ea typeface="Calibri" charset="0"/>
                <a:cs typeface="Calibri" charset="0"/>
              </a:rPr>
              <a:t>. Once the pop up box is on your screen select the file that you would like to place. Choose the highest</a:t>
            </a:r>
            <a:r>
              <a:rPr lang="en-US" sz="4400" baseline="0" dirty="0">
                <a:solidFill>
                  <a:schemeClr val="tx1"/>
                </a:solidFill>
                <a:latin typeface="Calibri" charset="0"/>
                <a:ea typeface="Calibri" charset="0"/>
                <a:cs typeface="Calibri" charset="0"/>
              </a:rPr>
              <a:t> resolution images. </a:t>
            </a:r>
          </a:p>
          <a:p>
            <a:pPr>
              <a:lnSpc>
                <a:spcPct val="100000"/>
              </a:lnSpc>
              <a:spcBef>
                <a:spcPts val="2000"/>
              </a:spcBef>
            </a:pPr>
            <a:r>
              <a:rPr lang="en-US" sz="4400" baseline="0" dirty="0">
                <a:solidFill>
                  <a:schemeClr val="tx1"/>
                </a:solidFill>
                <a:latin typeface="Calibri" charset="0"/>
                <a:ea typeface="Calibri" charset="0"/>
                <a:cs typeface="Calibri" charset="0"/>
              </a:rPr>
              <a:t>OAI has a </a:t>
            </a:r>
            <a:r>
              <a:rPr lang="en-US" sz="4400" baseline="0" dirty="0" err="1">
                <a:solidFill>
                  <a:schemeClr val="tx1"/>
                </a:solidFill>
                <a:latin typeface="Calibri" charset="0"/>
                <a:ea typeface="Calibri" charset="0"/>
                <a:cs typeface="Calibri" charset="0"/>
              </a:rPr>
              <a:t>Powerpoint</a:t>
            </a:r>
            <a:r>
              <a:rPr lang="en-US" sz="4400" baseline="0" dirty="0">
                <a:solidFill>
                  <a:schemeClr val="tx1"/>
                </a:solidFill>
                <a:latin typeface="Calibri" charset="0"/>
                <a:ea typeface="Calibri" charset="0"/>
                <a:cs typeface="Calibri" charset="0"/>
              </a:rPr>
              <a:t> template containing</a:t>
            </a:r>
            <a:r>
              <a:rPr lang="en-US" sz="4400" baseline="0" dirty="0">
                <a:solidFill>
                  <a:schemeClr val="tx1"/>
                </a:solidFill>
                <a:latin typeface="Calibri" charset="0"/>
                <a:ea typeface="Calibri" charset="0"/>
                <a:cs typeface="Calibri" charset="0"/>
                <a:hlinkClick r:id="rId3"/>
              </a:rPr>
              <a:t> customizable graphics </a:t>
            </a:r>
            <a:r>
              <a:rPr lang="en-US" sz="4400" baseline="0" dirty="0">
                <a:solidFill>
                  <a:schemeClr val="tx1"/>
                </a:solidFill>
                <a:latin typeface="Calibri" charset="0"/>
                <a:ea typeface="Calibri" charset="0"/>
                <a:cs typeface="Calibri" charset="0"/>
              </a:rPr>
              <a:t>and tables that faculty can use on posters. </a:t>
            </a:r>
            <a:endParaRPr lang="en-US" sz="4400" dirty="0">
              <a:solidFill>
                <a:schemeClr val="tx1"/>
              </a:solidFill>
              <a:latin typeface="Calibri" charset="0"/>
              <a:ea typeface="Calibri" charset="0"/>
              <a:cs typeface="Calibri" charset="0"/>
            </a:endParaRPr>
          </a:p>
          <a:p>
            <a:pPr>
              <a:lnSpc>
                <a:spcPct val="100000"/>
              </a:lnSpc>
              <a:spcBef>
                <a:spcPts val="2000"/>
              </a:spcBef>
            </a:pPr>
            <a:endParaRPr lang="en-US" sz="4400" b="1" u="sng" dirty="0">
              <a:solidFill>
                <a:schemeClr val="tx1"/>
              </a:solidFill>
              <a:latin typeface="Calibri" charset="0"/>
              <a:ea typeface="Calibri" charset="0"/>
              <a:cs typeface="Calibri" charset="0"/>
            </a:endParaRPr>
          </a:p>
          <a:p>
            <a:pPr>
              <a:lnSpc>
                <a:spcPct val="100000"/>
              </a:lnSpc>
              <a:spcBef>
                <a:spcPts val="2000"/>
              </a:spcBef>
            </a:pPr>
            <a:r>
              <a:rPr lang="en-US" sz="4400" b="1" u="sng" dirty="0">
                <a:solidFill>
                  <a:schemeClr val="tx1"/>
                </a:solidFill>
                <a:latin typeface="Calibri" charset="0"/>
                <a:ea typeface="Calibri" charset="0"/>
                <a:cs typeface="Calibri" charset="0"/>
              </a:rPr>
              <a:t>How can I change the colors on my poster?</a:t>
            </a:r>
          </a:p>
          <a:p>
            <a:pPr>
              <a:lnSpc>
                <a:spcPct val="100000"/>
              </a:lnSpc>
              <a:spcBef>
                <a:spcPts val="2000"/>
              </a:spcBef>
            </a:pPr>
            <a:r>
              <a:rPr lang="en-US" sz="4400" b="0" i="0" kern="1200" dirty="0">
                <a:solidFill>
                  <a:schemeClr val="tx1"/>
                </a:solidFill>
                <a:effectLst/>
                <a:latin typeface="Calibri" charset="0"/>
                <a:ea typeface="Calibri" charset="0"/>
                <a:cs typeface="Calibri" charset="0"/>
              </a:rPr>
              <a:t>On the View menu, navigate to Master and then Slide Master. The main slide master is the top slide in the navigation pane. Once on</a:t>
            </a:r>
            <a:r>
              <a:rPr lang="en-US" sz="4400" b="0" i="0" kern="1200" baseline="0" dirty="0">
                <a:solidFill>
                  <a:schemeClr val="tx1"/>
                </a:solidFill>
                <a:effectLst/>
                <a:latin typeface="Calibri" charset="0"/>
                <a:ea typeface="Calibri" charset="0"/>
                <a:cs typeface="Calibri" charset="0"/>
              </a:rPr>
              <a:t> the slide master, select the desired area and change the fill color under Shape Format.</a:t>
            </a:r>
            <a:endParaRPr lang="en-US" sz="4400" b="0" i="0" kern="1200" dirty="0">
              <a:solidFill>
                <a:schemeClr val="tx1"/>
              </a:solidFill>
              <a:effectLst/>
              <a:latin typeface="Calibri" charset="0"/>
              <a:ea typeface="Calibri" charset="0"/>
              <a:cs typeface="Calibri" charset="0"/>
            </a:endParaRPr>
          </a:p>
        </p:txBody>
      </p:sp>
      <p:sp>
        <p:nvSpPr>
          <p:cNvPr id="13" name="Rectangle 12"/>
          <p:cNvSpPr/>
          <p:nvPr userDrawn="1"/>
        </p:nvSpPr>
        <p:spPr>
          <a:xfrm>
            <a:off x="45937714" y="-2"/>
            <a:ext cx="13358519" cy="32907165"/>
          </a:xfrm>
          <a:prstGeom prst="rect">
            <a:avLst/>
          </a:prstGeom>
          <a:solidFill>
            <a:schemeClr val="bg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4" name="TextBox 13"/>
          <p:cNvSpPr txBox="1"/>
          <p:nvPr userDrawn="1"/>
        </p:nvSpPr>
        <p:spPr>
          <a:xfrm>
            <a:off x="47287543" y="866683"/>
            <a:ext cx="11190514" cy="18723074"/>
          </a:xfrm>
          <a:prstGeom prst="rect">
            <a:avLst/>
          </a:prstGeom>
          <a:noFill/>
        </p:spPr>
        <p:txBody>
          <a:bodyPr wrap="square" rtlCol="0">
            <a:spAutoFit/>
          </a:bodyPr>
          <a:lstStyle/>
          <a:p>
            <a:r>
              <a:rPr lang="en-US" sz="4400" b="1" dirty="0">
                <a:solidFill>
                  <a:schemeClr val="tx2">
                    <a:lumMod val="60000"/>
                    <a:lumOff val="40000"/>
                  </a:schemeClr>
                </a:solidFill>
                <a:latin typeface="+mn-lt"/>
                <a:cs typeface="Arial"/>
              </a:rPr>
              <a:t>Extra Headers</a:t>
            </a:r>
          </a:p>
          <a:p>
            <a:endParaRPr lang="en-US" sz="4400" dirty="0">
              <a:latin typeface="+mn-lt"/>
              <a:cs typeface="Arial"/>
            </a:endParaRPr>
          </a:p>
          <a:p>
            <a:r>
              <a:rPr lang="en-US" sz="4400" dirty="0">
                <a:latin typeface="+mn-lt"/>
                <a:cs typeface="Arial"/>
              </a:rPr>
              <a:t>The headers in this column are provided for your convenience. </a:t>
            </a:r>
          </a:p>
          <a:p>
            <a:endParaRPr lang="en-US" sz="4400" b="1" dirty="0">
              <a:latin typeface="+mn-lt"/>
              <a:cs typeface="Arial"/>
            </a:endParaRPr>
          </a:p>
          <a:p>
            <a:r>
              <a:rPr lang="en-US" sz="4400" b="1" dirty="0">
                <a:solidFill>
                  <a:schemeClr val="tx2">
                    <a:lumMod val="60000"/>
                    <a:lumOff val="40000"/>
                  </a:schemeClr>
                </a:solidFill>
                <a:latin typeface="+mn-lt"/>
                <a:cs typeface="Arial"/>
              </a:rPr>
              <a:t>Header Title </a:t>
            </a:r>
          </a:p>
          <a:p>
            <a:endParaRPr lang="en-US" sz="4400" dirty="0">
              <a:latin typeface="+mn-lt"/>
              <a:cs typeface="Arial"/>
            </a:endParaRPr>
          </a:p>
          <a:p>
            <a:r>
              <a:rPr lang="en-US" sz="4400" dirty="0">
                <a:latin typeface="+mn-lt"/>
                <a:cs typeface="Arial"/>
              </a:rPr>
              <a:t>To change the title of the header double click the text until the title is highlighted. Once the title is highlighted type in the preferred title.</a:t>
            </a:r>
          </a:p>
          <a:p>
            <a:endParaRPr lang="en-US" sz="4400" b="1" dirty="0">
              <a:latin typeface="+mn-lt"/>
              <a:cs typeface="Arial"/>
            </a:endParaRPr>
          </a:p>
          <a:p>
            <a:r>
              <a:rPr lang="en-US" sz="4400" b="1" dirty="0">
                <a:solidFill>
                  <a:schemeClr val="tx2">
                    <a:lumMod val="60000"/>
                    <a:lumOff val="40000"/>
                  </a:schemeClr>
                </a:solidFill>
                <a:latin typeface="+mn-lt"/>
                <a:cs typeface="Arial"/>
              </a:rPr>
              <a:t>Place Headers</a:t>
            </a:r>
          </a:p>
          <a:p>
            <a:endParaRPr lang="en-US" sz="4400" b="1" dirty="0">
              <a:solidFill>
                <a:schemeClr val="tx2">
                  <a:lumMod val="60000"/>
                  <a:lumOff val="40000"/>
                </a:schemeClr>
              </a:solidFill>
              <a:latin typeface="+mn-lt"/>
              <a:cs typeface="Arial"/>
            </a:endParaRPr>
          </a:p>
          <a:p>
            <a:r>
              <a:rPr lang="en-US" sz="4400" dirty="0">
                <a:latin typeface="+mn-lt"/>
                <a:cs typeface="Arial"/>
              </a:rPr>
              <a:t>Once the header is titled properly drag and drop the header to where you would like it placed on your poster.</a:t>
            </a:r>
          </a:p>
          <a:p>
            <a:endParaRPr lang="en-US" sz="4400" dirty="0">
              <a:latin typeface="+mn-lt"/>
              <a:cs typeface="Arial"/>
            </a:endParaRPr>
          </a:p>
          <a:p>
            <a:pPr>
              <a:spcBef>
                <a:spcPts val="2000"/>
              </a:spcBef>
            </a:pPr>
            <a:r>
              <a:rPr lang="en-US" sz="4400" b="1" u="sng" dirty="0">
                <a:solidFill>
                  <a:schemeClr val="tx1"/>
                </a:solidFill>
                <a:latin typeface="+mn-lt"/>
                <a:ea typeface="Calibri" charset="0"/>
                <a:cs typeface="Calibri" charset="0"/>
              </a:rPr>
              <a:t>When You are Ready for Printing</a:t>
            </a:r>
          </a:p>
          <a:p>
            <a:pPr>
              <a:spcBef>
                <a:spcPts val="2000"/>
              </a:spcBef>
            </a:pPr>
            <a:r>
              <a:rPr lang="en-US" sz="4400" b="1" dirty="0">
                <a:solidFill>
                  <a:schemeClr val="tx1"/>
                </a:solidFill>
                <a:latin typeface="+mn-lt"/>
                <a:ea typeface="Calibri" charset="0"/>
                <a:cs typeface="Calibri" charset="0"/>
              </a:rPr>
              <a:t>Please fill out the </a:t>
            </a:r>
            <a:r>
              <a:rPr lang="en-US" sz="4400" b="0" i="0" kern="1200" dirty="0">
                <a:solidFill>
                  <a:schemeClr val="lt1"/>
                </a:solidFill>
                <a:effectLst/>
                <a:latin typeface="+mn-lt"/>
                <a:ea typeface="+mn-ea"/>
                <a:cs typeface="+mn-cs"/>
              </a:rPr>
              <a:t> </a:t>
            </a:r>
            <a:r>
              <a:rPr lang="en-US" sz="4400" b="0" i="0" u="none" strike="noStrike" kern="1200" dirty="0">
                <a:solidFill>
                  <a:schemeClr val="lt1"/>
                </a:solidFill>
                <a:effectLst/>
                <a:latin typeface="+mn-lt"/>
                <a:ea typeface="+mn-ea"/>
                <a:cs typeface="+mn-cs"/>
                <a:hlinkClick r:id="rId4"/>
              </a:rPr>
              <a:t>OAI Multimedia Services Request Form</a:t>
            </a:r>
            <a:endParaRPr lang="en-US" sz="4400" b="0" i="0" u="none" strike="noStrike" kern="1200" dirty="0">
              <a:solidFill>
                <a:schemeClr val="lt1"/>
              </a:solidFill>
              <a:effectLst/>
              <a:latin typeface="+mn-lt"/>
              <a:ea typeface="+mn-ea"/>
              <a:cs typeface="+mn-cs"/>
            </a:endParaRPr>
          </a:p>
          <a:p>
            <a:pPr>
              <a:spcBef>
                <a:spcPts val="2000"/>
              </a:spcBef>
            </a:pPr>
            <a:r>
              <a:rPr lang="en-US" sz="4400" b="1" dirty="0">
                <a:solidFill>
                  <a:schemeClr val="tx1"/>
                </a:solidFill>
                <a:latin typeface="+mn-lt"/>
                <a:ea typeface="Calibri" charset="0"/>
                <a:cs typeface="Calibri" charset="0"/>
              </a:rPr>
              <a:t>Turn around time</a:t>
            </a:r>
            <a:r>
              <a:rPr lang="en-US" sz="4400" dirty="0">
                <a:solidFill>
                  <a:schemeClr val="tx1"/>
                </a:solidFill>
                <a:latin typeface="+mn-lt"/>
                <a:ea typeface="Calibri" charset="0"/>
                <a:cs typeface="Calibri" charset="0"/>
              </a:rPr>
              <a:t> is approximately one week </a:t>
            </a:r>
            <a:br>
              <a:rPr lang="en-US" sz="4400" dirty="0">
                <a:solidFill>
                  <a:schemeClr val="tx1"/>
                </a:solidFill>
                <a:latin typeface="+mn-lt"/>
                <a:ea typeface="Calibri" charset="0"/>
                <a:cs typeface="Calibri" charset="0"/>
              </a:rPr>
            </a:br>
            <a:r>
              <a:rPr lang="en-US" sz="4400" dirty="0">
                <a:solidFill>
                  <a:schemeClr val="tx1"/>
                </a:solidFill>
                <a:latin typeface="+mn-lt"/>
                <a:ea typeface="Calibri" charset="0"/>
                <a:cs typeface="Calibri" charset="0"/>
              </a:rPr>
              <a:t>from poster submission.</a:t>
            </a:r>
          </a:p>
          <a:p>
            <a:pPr>
              <a:spcBef>
                <a:spcPts val="2000"/>
              </a:spcBef>
            </a:pPr>
            <a:r>
              <a:rPr lang="en-US" sz="4400" b="1" dirty="0">
                <a:solidFill>
                  <a:schemeClr val="tx1"/>
                </a:solidFill>
                <a:latin typeface="+mn-lt"/>
                <a:ea typeface="Calibri" charset="0"/>
                <a:cs typeface="Calibri" charset="0"/>
              </a:rPr>
              <a:t>For assistance</a:t>
            </a:r>
            <a:r>
              <a:rPr lang="en-US" sz="4400" dirty="0">
                <a:solidFill>
                  <a:schemeClr val="tx1"/>
                </a:solidFill>
                <a:latin typeface="+mn-lt"/>
                <a:ea typeface="Calibri" charset="0"/>
                <a:cs typeface="Calibri" charset="0"/>
              </a:rPr>
              <a:t> please call OAI at 410-704-2005 </a:t>
            </a:r>
            <a:br>
              <a:rPr lang="en-US" sz="4400" dirty="0">
                <a:solidFill>
                  <a:schemeClr val="tx1"/>
                </a:solidFill>
                <a:latin typeface="+mn-lt"/>
                <a:ea typeface="Calibri" charset="0"/>
                <a:cs typeface="Calibri" charset="0"/>
              </a:rPr>
            </a:br>
            <a:r>
              <a:rPr lang="en-US" sz="4400" dirty="0">
                <a:solidFill>
                  <a:schemeClr val="tx1"/>
                </a:solidFill>
                <a:latin typeface="+mn-lt"/>
                <a:ea typeface="Calibri" charset="0"/>
                <a:cs typeface="Calibri" charset="0"/>
              </a:rPr>
              <a:t>or email </a:t>
            </a:r>
            <a:r>
              <a:rPr lang="en-US" sz="4400" u="sng" dirty="0">
                <a:solidFill>
                  <a:schemeClr val="tx1"/>
                </a:solidFill>
                <a:latin typeface="+mn-lt"/>
                <a:ea typeface="Calibri" charset="0"/>
                <a:cs typeface="Calibri" charset="0"/>
                <a:hlinkClick r:id="rId5"/>
              </a:rPr>
              <a:t>OAIProjects@towson.edu</a:t>
            </a:r>
            <a:endParaRPr lang="en-US" sz="4400" dirty="0">
              <a:solidFill>
                <a:schemeClr val="tx1"/>
              </a:solidFill>
              <a:latin typeface="+mn-lt"/>
              <a:ea typeface="Calibri" charset="0"/>
              <a:cs typeface="Calibri" charset="0"/>
            </a:endParaRPr>
          </a:p>
          <a:p>
            <a:r>
              <a:rPr lang="en-US" sz="4400" dirty="0">
                <a:latin typeface="+mn-lt"/>
                <a:cs typeface="Arial"/>
              </a:rPr>
              <a:t> </a:t>
            </a:r>
          </a:p>
          <a:p>
            <a:endParaRPr lang="en-US" sz="4400" b="1" dirty="0">
              <a:latin typeface="+mn-lt"/>
              <a:cs typeface="Arial"/>
            </a:endParaRPr>
          </a:p>
        </p:txBody>
      </p:sp>
    </p:spTree>
    <p:extLst>
      <p:ext uri="{BB962C8B-B14F-4D97-AF65-F5344CB8AC3E}">
        <p14:creationId xmlns:p14="http://schemas.microsoft.com/office/powerpoint/2010/main" val="1369450799"/>
      </p:ext>
    </p:extLst>
  </p:cSld>
  <p:clrMap bg1="lt1" tx1="dk1" bg2="lt2" tx2="dk2" accent1="accent1" accent2="accent2" accent3="accent3" accent4="accent4" accent5="accent5" accent6="accent6" hlink="hlink" folHlink="folHlink"/>
  <p:sldLayoutIdLst>
    <p:sldLayoutId id="2147483661" r:id="rId1"/>
  </p:sldLayoutIdLst>
  <p:txStyles>
    <p:titleStyle>
      <a:lvl1pPr algn="l" defTabSz="4389120" rtl="0" eaLnBrk="1" latinLnBrk="0" hangingPunct="1">
        <a:lnSpc>
          <a:spcPct val="90000"/>
        </a:lnSpc>
        <a:spcBef>
          <a:spcPct val="0"/>
        </a:spcBef>
        <a:buNone/>
        <a:defRPr sz="21120" kern="1200">
          <a:solidFill>
            <a:schemeClr val="tx1"/>
          </a:solidFill>
          <a:latin typeface="+mj-lt"/>
          <a:ea typeface="+mj-ea"/>
          <a:cs typeface="+mj-cs"/>
        </a:defRPr>
      </a:lvl1pPr>
    </p:titleStyle>
    <p:bodyStyle>
      <a:lvl1pPr marL="1097280" indent="-1097280" algn="l" defTabSz="4389120" rtl="0" eaLnBrk="1" latinLnBrk="0" hangingPunct="1">
        <a:lnSpc>
          <a:spcPct val="90000"/>
        </a:lnSpc>
        <a:spcBef>
          <a:spcPts val="4800"/>
        </a:spcBef>
        <a:buFont typeface="Arial" panose="020B0604020202020204" pitchFamily="34" charset="0"/>
        <a:buChar char="•"/>
        <a:defRPr sz="13440" kern="1200">
          <a:solidFill>
            <a:schemeClr val="tx1"/>
          </a:solidFill>
          <a:latin typeface="+mn-lt"/>
          <a:ea typeface="+mn-ea"/>
          <a:cs typeface="+mn-cs"/>
        </a:defRPr>
      </a:lvl1pPr>
      <a:lvl2pPr marL="3291840" indent="-1097280" algn="l" defTabSz="4389120" rtl="0" eaLnBrk="1" latinLnBrk="0" hangingPunct="1">
        <a:lnSpc>
          <a:spcPct val="90000"/>
        </a:lnSpc>
        <a:spcBef>
          <a:spcPts val="2400"/>
        </a:spcBef>
        <a:buFont typeface="Arial" panose="020B0604020202020204" pitchFamily="34" charset="0"/>
        <a:buChar char="•"/>
        <a:defRPr sz="11520" kern="1200">
          <a:solidFill>
            <a:schemeClr val="tx1"/>
          </a:solidFill>
          <a:latin typeface="+mn-lt"/>
          <a:ea typeface="+mn-ea"/>
          <a:cs typeface="+mn-cs"/>
        </a:defRPr>
      </a:lvl2pPr>
      <a:lvl3pPr marL="5486400" indent="-1097280" algn="l" defTabSz="4389120" rtl="0" eaLnBrk="1" latinLnBrk="0" hangingPunct="1">
        <a:lnSpc>
          <a:spcPct val="90000"/>
        </a:lnSpc>
        <a:spcBef>
          <a:spcPts val="2400"/>
        </a:spcBef>
        <a:buFont typeface="Arial" panose="020B0604020202020204" pitchFamily="34" charset="0"/>
        <a:buChar char="•"/>
        <a:defRPr sz="9600" kern="1200">
          <a:solidFill>
            <a:schemeClr val="tx1"/>
          </a:solidFill>
          <a:latin typeface="+mn-lt"/>
          <a:ea typeface="+mn-ea"/>
          <a:cs typeface="+mn-cs"/>
        </a:defRPr>
      </a:lvl3pPr>
      <a:lvl4pPr marL="768096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4pPr>
      <a:lvl5pPr marL="987552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5pPr>
      <a:lvl6pPr marL="1207008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6pPr>
      <a:lvl7pPr marL="1426464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7pPr>
      <a:lvl8pPr marL="1645920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8pPr>
      <a:lvl9pPr marL="1865376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9pPr>
    </p:bodyStyle>
    <p:otherStyle>
      <a:defPPr>
        <a:defRPr lang="en-US"/>
      </a:defPPr>
      <a:lvl1pPr marL="0" algn="l" defTabSz="4389120" rtl="0" eaLnBrk="1" latinLnBrk="0" hangingPunct="1">
        <a:defRPr sz="8640" kern="1200">
          <a:solidFill>
            <a:schemeClr val="tx1"/>
          </a:solidFill>
          <a:latin typeface="+mn-lt"/>
          <a:ea typeface="+mn-ea"/>
          <a:cs typeface="+mn-cs"/>
        </a:defRPr>
      </a:lvl1pPr>
      <a:lvl2pPr marL="2194560" algn="l" defTabSz="4389120" rtl="0" eaLnBrk="1" latinLnBrk="0" hangingPunct="1">
        <a:defRPr sz="8640" kern="1200">
          <a:solidFill>
            <a:schemeClr val="tx1"/>
          </a:solidFill>
          <a:latin typeface="+mn-lt"/>
          <a:ea typeface="+mn-ea"/>
          <a:cs typeface="+mn-cs"/>
        </a:defRPr>
      </a:lvl2pPr>
      <a:lvl3pPr marL="4389120" algn="l" defTabSz="4389120" rtl="0" eaLnBrk="1" latinLnBrk="0" hangingPunct="1">
        <a:defRPr sz="8640" kern="1200">
          <a:solidFill>
            <a:schemeClr val="tx1"/>
          </a:solidFill>
          <a:latin typeface="+mn-lt"/>
          <a:ea typeface="+mn-ea"/>
          <a:cs typeface="+mn-cs"/>
        </a:defRPr>
      </a:lvl3pPr>
      <a:lvl4pPr marL="6583680" algn="l" defTabSz="4389120" rtl="0" eaLnBrk="1" latinLnBrk="0" hangingPunct="1">
        <a:defRPr sz="8640" kern="1200">
          <a:solidFill>
            <a:schemeClr val="tx1"/>
          </a:solidFill>
          <a:latin typeface="+mn-lt"/>
          <a:ea typeface="+mn-ea"/>
          <a:cs typeface="+mn-cs"/>
        </a:defRPr>
      </a:lvl4pPr>
      <a:lvl5pPr marL="8778240" algn="l" defTabSz="4389120" rtl="0" eaLnBrk="1" latinLnBrk="0" hangingPunct="1">
        <a:defRPr sz="8640" kern="1200">
          <a:solidFill>
            <a:schemeClr val="tx1"/>
          </a:solidFill>
          <a:latin typeface="+mn-lt"/>
          <a:ea typeface="+mn-ea"/>
          <a:cs typeface="+mn-cs"/>
        </a:defRPr>
      </a:lvl5pPr>
      <a:lvl6pPr marL="10972800" algn="l" defTabSz="4389120" rtl="0" eaLnBrk="1" latinLnBrk="0" hangingPunct="1">
        <a:defRPr sz="8640" kern="1200">
          <a:solidFill>
            <a:schemeClr val="tx1"/>
          </a:solidFill>
          <a:latin typeface="+mn-lt"/>
          <a:ea typeface="+mn-ea"/>
          <a:cs typeface="+mn-cs"/>
        </a:defRPr>
      </a:lvl6pPr>
      <a:lvl7pPr marL="13167360" algn="l" defTabSz="4389120" rtl="0" eaLnBrk="1" latinLnBrk="0" hangingPunct="1">
        <a:defRPr sz="8640" kern="1200">
          <a:solidFill>
            <a:schemeClr val="tx1"/>
          </a:solidFill>
          <a:latin typeface="+mn-lt"/>
          <a:ea typeface="+mn-ea"/>
          <a:cs typeface="+mn-cs"/>
        </a:defRPr>
      </a:lvl7pPr>
      <a:lvl8pPr marL="15361920" algn="l" defTabSz="4389120" rtl="0" eaLnBrk="1" latinLnBrk="0" hangingPunct="1">
        <a:defRPr sz="8640" kern="1200">
          <a:solidFill>
            <a:schemeClr val="tx1"/>
          </a:solidFill>
          <a:latin typeface="+mn-lt"/>
          <a:ea typeface="+mn-ea"/>
          <a:cs typeface="+mn-cs"/>
        </a:defRPr>
      </a:lvl8pPr>
      <a:lvl9pPr marL="17556480" algn="l" defTabSz="4389120" rtl="0" eaLnBrk="1" latinLnBrk="0" hangingPunct="1">
        <a:defRPr sz="864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diagramLayout" Target="../diagrams/layout1.xml"/><Relationship Id="rId7" Type="http://schemas.openxmlformats.org/officeDocument/2006/relationships/image" Target="../media/image1.emf"/><Relationship Id="rId2" Type="http://schemas.openxmlformats.org/officeDocument/2006/relationships/diagramData" Target="../diagrams/data1.xml"/><Relationship Id="rId1" Type="http://schemas.openxmlformats.org/officeDocument/2006/relationships/slideLayout" Target="../slideLayouts/slideLayout1.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extBox 10"/>
          <p:cNvSpPr txBox="1"/>
          <p:nvPr/>
        </p:nvSpPr>
        <p:spPr>
          <a:xfrm>
            <a:off x="944710" y="1457351"/>
            <a:ext cx="36023176" cy="1446550"/>
          </a:xfrm>
          <a:prstGeom prst="rect">
            <a:avLst/>
          </a:prstGeom>
          <a:noFill/>
        </p:spPr>
        <p:txBody>
          <a:bodyPr wrap="square" rtlCol="0">
            <a:spAutoFit/>
          </a:bodyPr>
          <a:lstStyle/>
          <a:p>
            <a:r>
              <a:rPr lang="en-US" sz="8800" b="1" dirty="0">
                <a:solidFill>
                  <a:srgbClr val="FFFFFF"/>
                </a:solidFill>
                <a:latin typeface="Arial"/>
                <a:cs typeface="Arial"/>
              </a:rPr>
              <a:t>Enter Title Here: Enter Title Here</a:t>
            </a:r>
          </a:p>
        </p:txBody>
      </p:sp>
      <p:sp>
        <p:nvSpPr>
          <p:cNvPr id="12" name="TextBox 11"/>
          <p:cNvSpPr txBox="1"/>
          <p:nvPr/>
        </p:nvSpPr>
        <p:spPr>
          <a:xfrm>
            <a:off x="884090" y="5247470"/>
            <a:ext cx="42062400" cy="923330"/>
          </a:xfrm>
          <a:prstGeom prst="rect">
            <a:avLst/>
          </a:prstGeom>
          <a:noFill/>
        </p:spPr>
        <p:txBody>
          <a:bodyPr wrap="square" rtlCol="0">
            <a:spAutoFit/>
          </a:bodyPr>
          <a:lstStyle/>
          <a:p>
            <a:pPr algn="ctr"/>
            <a:r>
              <a:rPr lang="en-US" sz="5400" dirty="0">
                <a:solidFill>
                  <a:schemeClr val="tx2">
                    <a:lumMod val="75000"/>
                  </a:schemeClr>
                </a:solidFill>
                <a:latin typeface="Arial"/>
                <a:cs typeface="Arial"/>
              </a:rPr>
              <a:t>Author Name 1 </a:t>
            </a:r>
            <a:r>
              <a:rPr lang="en-US" sz="5400" dirty="0">
                <a:solidFill>
                  <a:schemeClr val="tx2">
                    <a:lumMod val="75000"/>
                  </a:schemeClr>
                </a:solidFill>
                <a:latin typeface="Arial"/>
                <a:ea typeface="Wingdings"/>
                <a:cs typeface="Arial"/>
                <a:sym typeface="Wingdings"/>
              </a:rPr>
              <a:t></a:t>
            </a:r>
            <a:r>
              <a:rPr lang="en-US" sz="5400" dirty="0">
                <a:solidFill>
                  <a:schemeClr val="tx2">
                    <a:lumMod val="75000"/>
                  </a:schemeClr>
                </a:solidFill>
                <a:latin typeface="Arial"/>
                <a:cs typeface="Arial"/>
              </a:rPr>
              <a:t> Author Name 2 </a:t>
            </a:r>
            <a:r>
              <a:rPr lang="en-US" sz="5400" dirty="0">
                <a:solidFill>
                  <a:schemeClr val="tx2">
                    <a:lumMod val="75000"/>
                  </a:schemeClr>
                </a:solidFill>
                <a:latin typeface="Arial"/>
                <a:ea typeface="Wingdings"/>
                <a:cs typeface="Arial"/>
                <a:sym typeface="Wingdings"/>
              </a:rPr>
              <a:t></a:t>
            </a:r>
            <a:r>
              <a:rPr lang="en-US" sz="5400" dirty="0">
                <a:solidFill>
                  <a:schemeClr val="tx2">
                    <a:lumMod val="75000"/>
                  </a:schemeClr>
                </a:solidFill>
                <a:latin typeface="Arial"/>
                <a:cs typeface="Arial"/>
              </a:rPr>
              <a:t> Towson University</a:t>
            </a:r>
          </a:p>
        </p:txBody>
      </p:sp>
      <p:sp>
        <p:nvSpPr>
          <p:cNvPr id="19" name="TextBox 18"/>
          <p:cNvSpPr txBox="1"/>
          <p:nvPr/>
        </p:nvSpPr>
        <p:spPr>
          <a:xfrm>
            <a:off x="941240" y="9160070"/>
            <a:ext cx="16190553" cy="5909310"/>
          </a:xfrm>
          <a:prstGeom prst="rect">
            <a:avLst/>
          </a:prstGeom>
          <a:noFill/>
        </p:spPr>
        <p:txBody>
          <a:bodyPr wrap="square" lIns="457200" tIns="182880" rIns="457200" bIns="182880" rtlCol="0">
            <a:noAutofit/>
          </a:bodyPr>
          <a:lstStyle/>
          <a:p>
            <a:r>
              <a:rPr lang="en-US" sz="4000" dirty="0"/>
              <a:t>Lorem ipsum dolor sit </a:t>
            </a:r>
            <a:r>
              <a:rPr lang="en-US" sz="4000" dirty="0" err="1"/>
              <a:t>amet</a:t>
            </a:r>
            <a:r>
              <a:rPr lang="en-US" sz="4000" dirty="0"/>
              <a:t>, </a:t>
            </a:r>
            <a:r>
              <a:rPr lang="en-US" sz="4000" dirty="0" err="1"/>
              <a:t>aenean</a:t>
            </a:r>
            <a:r>
              <a:rPr lang="en-US" sz="4000" dirty="0"/>
              <a:t> </a:t>
            </a:r>
            <a:r>
              <a:rPr lang="en-US" sz="4000" dirty="0" err="1"/>
              <a:t>enim</a:t>
            </a:r>
            <a:r>
              <a:rPr lang="en-US" sz="4000" dirty="0"/>
              <a:t> </a:t>
            </a:r>
            <a:r>
              <a:rPr lang="en-US" sz="4000" dirty="0" err="1"/>
              <a:t>risus</a:t>
            </a:r>
            <a:r>
              <a:rPr lang="en-US" sz="4000" dirty="0"/>
              <a:t> </a:t>
            </a:r>
            <a:r>
              <a:rPr lang="en-US" sz="4000" dirty="0" err="1"/>
              <a:t>pede</a:t>
            </a:r>
            <a:r>
              <a:rPr lang="en-US" sz="4000" dirty="0"/>
              <a:t> </a:t>
            </a:r>
            <a:r>
              <a:rPr lang="en-US" sz="4000" dirty="0" err="1"/>
              <a:t>aenean</a:t>
            </a:r>
            <a:r>
              <a:rPr lang="en-US" sz="4000" dirty="0"/>
              <a:t> a </a:t>
            </a:r>
            <a:r>
              <a:rPr lang="en-US" sz="4000" dirty="0" err="1"/>
              <a:t>orci</a:t>
            </a:r>
            <a:r>
              <a:rPr lang="en-US" sz="4000" dirty="0"/>
              <a:t>, quam </a:t>
            </a:r>
            <a:r>
              <a:rPr lang="en-US" sz="4000" dirty="0" err="1"/>
              <a:t>vestibulum</a:t>
            </a:r>
            <a:r>
              <a:rPr lang="en-US" sz="4000" dirty="0"/>
              <a:t> </a:t>
            </a:r>
            <a:r>
              <a:rPr lang="en-US" sz="4000" dirty="0" err="1"/>
              <a:t>ut</a:t>
            </a:r>
            <a:r>
              <a:rPr lang="en-US" sz="4000" dirty="0"/>
              <a:t> </a:t>
            </a:r>
            <a:r>
              <a:rPr lang="en-US" sz="4000" dirty="0" err="1"/>
              <a:t>tellus</a:t>
            </a:r>
            <a:r>
              <a:rPr lang="en-US" sz="4000" dirty="0"/>
              <a:t> </a:t>
            </a:r>
            <a:r>
              <a:rPr lang="en-US" sz="4000" dirty="0" err="1"/>
              <a:t>eu</a:t>
            </a:r>
            <a:r>
              <a:rPr lang="en-US" sz="4000" dirty="0"/>
              <a:t> </a:t>
            </a:r>
            <a:r>
              <a:rPr lang="en-US" sz="4000" dirty="0" err="1"/>
              <a:t>wisi</a:t>
            </a:r>
            <a:r>
              <a:rPr lang="en-US" sz="4000" dirty="0"/>
              <a:t> </a:t>
            </a:r>
            <a:r>
              <a:rPr lang="en-US" sz="4000" dirty="0" err="1"/>
              <a:t>autem</a:t>
            </a:r>
            <a:r>
              <a:rPr lang="en-US" sz="4000" dirty="0"/>
              <a:t>, </a:t>
            </a:r>
            <a:r>
              <a:rPr lang="en-US" sz="4000" dirty="0" err="1"/>
              <a:t>nullam</a:t>
            </a:r>
            <a:r>
              <a:rPr lang="en-US" sz="4000" dirty="0"/>
              <a:t> </a:t>
            </a:r>
            <a:r>
              <a:rPr lang="en-US" sz="4000" dirty="0" err="1"/>
              <a:t>erat</a:t>
            </a:r>
            <a:r>
              <a:rPr lang="en-US" sz="4000" dirty="0"/>
              <a:t> dui </a:t>
            </a:r>
            <a:r>
              <a:rPr lang="en-US" sz="4000" dirty="0" err="1"/>
              <a:t>urna</a:t>
            </a:r>
            <a:r>
              <a:rPr lang="en-US" sz="4000" dirty="0"/>
              <a:t>, </a:t>
            </a:r>
            <a:r>
              <a:rPr lang="en-US" sz="4000" dirty="0" err="1"/>
              <a:t>orci</a:t>
            </a:r>
            <a:r>
              <a:rPr lang="en-US" sz="4000" dirty="0"/>
              <a:t> fames </a:t>
            </a:r>
            <a:r>
              <a:rPr lang="en-US" sz="4000" dirty="0" err="1"/>
              <a:t>est</a:t>
            </a:r>
            <a:r>
              <a:rPr lang="en-US" sz="4000" dirty="0"/>
              <a:t> </a:t>
            </a:r>
            <a:r>
              <a:rPr lang="en-US" sz="4000" dirty="0" err="1"/>
              <a:t>urna</a:t>
            </a:r>
            <a:r>
              <a:rPr lang="en-US" sz="4000" dirty="0"/>
              <a:t> </a:t>
            </a:r>
            <a:r>
              <a:rPr lang="en-US" sz="4000" dirty="0" err="1"/>
              <a:t>eleifend</a:t>
            </a:r>
            <a:r>
              <a:rPr lang="en-US" sz="4000" dirty="0"/>
              <a:t> semper, </a:t>
            </a:r>
            <a:r>
              <a:rPr lang="en-US" sz="4000" dirty="0" err="1"/>
              <a:t>adipiscing</a:t>
            </a:r>
            <a:r>
              <a:rPr lang="en-US" sz="4000" dirty="0"/>
              <a:t> </a:t>
            </a:r>
            <a:r>
              <a:rPr lang="en-US" sz="4000" dirty="0" err="1"/>
              <a:t>neque</a:t>
            </a:r>
            <a:r>
              <a:rPr lang="en-US" sz="4000" dirty="0"/>
              <a:t> </a:t>
            </a:r>
            <a:r>
              <a:rPr lang="en-US" sz="4000" dirty="0" err="1"/>
              <a:t>commodo</a:t>
            </a:r>
            <a:r>
              <a:rPr lang="en-US" sz="4000" dirty="0"/>
              <a:t> </a:t>
            </a:r>
            <a:r>
              <a:rPr lang="en-US" sz="4000" dirty="0" err="1"/>
              <a:t>felis</a:t>
            </a:r>
            <a:r>
              <a:rPr lang="en-US" sz="4000" dirty="0"/>
              <a:t> </a:t>
            </a:r>
            <a:r>
              <a:rPr lang="en-US" sz="4000" dirty="0" err="1"/>
              <a:t>donec</a:t>
            </a:r>
            <a:r>
              <a:rPr lang="en-US" sz="4000" dirty="0"/>
              <a:t> ante </a:t>
            </a:r>
            <a:r>
              <a:rPr lang="en-US" sz="4000" dirty="0" err="1"/>
              <a:t>aut</a:t>
            </a:r>
            <a:r>
              <a:rPr lang="en-US" sz="4000" dirty="0"/>
              <a:t>. Vitae </a:t>
            </a:r>
            <a:r>
              <a:rPr lang="en-US" sz="4000" dirty="0" err="1"/>
              <a:t>massa</a:t>
            </a:r>
            <a:r>
              <a:rPr lang="en-US" sz="4000" dirty="0"/>
              <a:t>, id </a:t>
            </a:r>
            <a:r>
              <a:rPr lang="en-US" sz="4000" dirty="0" err="1"/>
              <a:t>sed</a:t>
            </a:r>
            <a:r>
              <a:rPr lang="en-US" sz="4000" dirty="0"/>
              <a:t> </a:t>
            </a:r>
            <a:r>
              <a:rPr lang="en-US" sz="4000" dirty="0" err="1"/>
              <a:t>enim</a:t>
            </a:r>
            <a:r>
              <a:rPr lang="en-US" sz="4000" dirty="0"/>
              <a:t> </a:t>
            </a:r>
            <a:r>
              <a:rPr lang="en-US" sz="4000" dirty="0" err="1"/>
              <a:t>neque</a:t>
            </a:r>
            <a:r>
              <a:rPr lang="en-US" sz="4000" dirty="0"/>
              <a:t> ante vitae lacus, pharetra integer, </a:t>
            </a:r>
            <a:r>
              <a:rPr lang="en-US" sz="4000" dirty="0" err="1"/>
              <a:t>suspendisse</a:t>
            </a:r>
            <a:r>
              <a:rPr lang="en-US" sz="4000" dirty="0"/>
              <a:t> id </a:t>
            </a:r>
            <a:r>
              <a:rPr lang="en-US" sz="4000" dirty="0" err="1"/>
              <a:t>fusce</a:t>
            </a:r>
            <a:r>
              <a:rPr lang="en-US" sz="4000" dirty="0"/>
              <a:t> </a:t>
            </a:r>
            <a:r>
              <a:rPr lang="en-US" sz="4000" dirty="0" err="1"/>
              <a:t>suspendisse</a:t>
            </a:r>
            <a:r>
              <a:rPr lang="en-US" sz="4000" dirty="0"/>
              <a:t>. </a:t>
            </a:r>
            <a:r>
              <a:rPr lang="en-US" sz="4000" dirty="0" err="1"/>
              <a:t>Pede</a:t>
            </a:r>
            <a:r>
              <a:rPr lang="en-US" sz="4000" dirty="0"/>
              <a:t> </a:t>
            </a:r>
            <a:r>
              <a:rPr lang="en-US" sz="4000" dirty="0" err="1"/>
              <a:t>luctus</a:t>
            </a:r>
            <a:r>
              <a:rPr lang="en-US" sz="4000" dirty="0"/>
              <a:t> ac, lacus </a:t>
            </a:r>
            <a:r>
              <a:rPr lang="en-US" sz="4000" dirty="0" err="1"/>
              <a:t>odio</a:t>
            </a:r>
            <a:r>
              <a:rPr lang="en-US" sz="4000" dirty="0"/>
              <a:t> </a:t>
            </a:r>
            <a:r>
              <a:rPr lang="en-US" sz="4000" dirty="0" err="1"/>
              <a:t>duis</a:t>
            </a:r>
            <a:r>
              <a:rPr lang="en-US" sz="4000" dirty="0"/>
              <a:t> </a:t>
            </a:r>
            <a:r>
              <a:rPr lang="en-US" sz="4000" dirty="0" err="1"/>
              <a:t>tristique</a:t>
            </a:r>
            <a:r>
              <a:rPr lang="en-US" sz="4000" dirty="0"/>
              <a:t>. </a:t>
            </a:r>
            <a:r>
              <a:rPr lang="en-US" sz="4000" dirty="0" err="1"/>
              <a:t>Turpis</a:t>
            </a:r>
            <a:r>
              <a:rPr lang="en-US" sz="4000" dirty="0"/>
              <a:t> per integer </a:t>
            </a:r>
            <a:r>
              <a:rPr lang="en-US" sz="4000" dirty="0" err="1"/>
              <a:t>luctus</a:t>
            </a:r>
            <a:r>
              <a:rPr lang="en-US" sz="4000" dirty="0"/>
              <a:t> </a:t>
            </a:r>
            <a:r>
              <a:rPr lang="en-US" sz="4000" dirty="0" err="1"/>
              <a:t>consectetuer</a:t>
            </a:r>
            <a:r>
              <a:rPr lang="en-US" sz="4000" dirty="0"/>
              <a:t> id. Bibendum dis parturient </a:t>
            </a:r>
            <a:r>
              <a:rPr lang="en-US" sz="4000" dirty="0" err="1"/>
              <a:t>elit</a:t>
            </a:r>
            <a:r>
              <a:rPr lang="en-US" sz="4000" dirty="0"/>
              <a:t> </a:t>
            </a:r>
            <a:r>
              <a:rPr lang="en-US" sz="4000" dirty="0" err="1"/>
              <a:t>netus</a:t>
            </a:r>
            <a:r>
              <a:rPr lang="en-US" sz="4000" dirty="0"/>
              <a:t> </a:t>
            </a:r>
            <a:r>
              <a:rPr lang="en-US" sz="4000" dirty="0" err="1"/>
              <a:t>quisque</a:t>
            </a:r>
            <a:r>
              <a:rPr lang="en-US" sz="4000" dirty="0"/>
              <a:t>, </a:t>
            </a:r>
            <a:r>
              <a:rPr lang="en-US" sz="4000" dirty="0" err="1"/>
              <a:t>tristique</a:t>
            </a:r>
            <a:r>
              <a:rPr lang="en-US" sz="4000" dirty="0"/>
              <a:t> et at </a:t>
            </a:r>
            <a:r>
              <a:rPr lang="en-US" sz="4000" dirty="0" err="1"/>
              <a:t>diam</a:t>
            </a:r>
            <a:r>
              <a:rPr lang="en-US" sz="4000" dirty="0"/>
              <a:t> </a:t>
            </a:r>
            <a:r>
              <a:rPr lang="en-US" sz="4000" dirty="0" err="1"/>
              <a:t>ea</a:t>
            </a:r>
            <a:r>
              <a:rPr lang="en-US" sz="4000" dirty="0"/>
              <a:t> in. </a:t>
            </a:r>
            <a:r>
              <a:rPr lang="en-US" sz="4000" dirty="0" err="1"/>
              <a:t>Netus</a:t>
            </a:r>
            <a:r>
              <a:rPr lang="en-US" sz="4000" dirty="0"/>
              <a:t> lacus. </a:t>
            </a:r>
            <a:r>
              <a:rPr lang="en-US" sz="4000" dirty="0" err="1"/>
              <a:t>Eu</a:t>
            </a:r>
            <a:r>
              <a:rPr lang="en-US" sz="4000" dirty="0"/>
              <a:t> ac </a:t>
            </a:r>
            <a:r>
              <a:rPr lang="en-US" sz="4000" dirty="0" err="1"/>
              <a:t>placerat</a:t>
            </a:r>
            <a:r>
              <a:rPr lang="en-US" sz="4000" dirty="0"/>
              <a:t>, </a:t>
            </a:r>
            <a:r>
              <a:rPr lang="en-US" sz="4000" dirty="0" err="1"/>
              <a:t>nulla</a:t>
            </a:r>
            <a:r>
              <a:rPr lang="en-US" sz="4000" dirty="0"/>
              <a:t> </a:t>
            </a:r>
            <a:r>
              <a:rPr lang="en-US" sz="4000" dirty="0" err="1"/>
              <a:t>nunc</a:t>
            </a:r>
            <a:r>
              <a:rPr lang="en-US" sz="4000" dirty="0"/>
              <a:t>, </a:t>
            </a:r>
            <a:r>
              <a:rPr lang="en-US" sz="4000" dirty="0" err="1"/>
              <a:t>tellus</a:t>
            </a:r>
            <a:r>
              <a:rPr lang="en-US" sz="4000" dirty="0"/>
              <a:t> </a:t>
            </a:r>
            <a:r>
              <a:rPr lang="en-US" sz="4000" dirty="0" err="1"/>
              <a:t>potenti</a:t>
            </a:r>
            <a:r>
              <a:rPr lang="en-US" sz="4000" dirty="0"/>
              <a:t>. Dolor </a:t>
            </a:r>
            <a:r>
              <a:rPr lang="en-US" sz="4000" dirty="0" err="1"/>
              <a:t>senectus</a:t>
            </a:r>
            <a:r>
              <a:rPr lang="en-US" sz="4000" dirty="0"/>
              <a:t> lorem a quam </a:t>
            </a:r>
            <a:r>
              <a:rPr lang="en-US" sz="4000" dirty="0" err="1"/>
              <a:t>odio</a:t>
            </a:r>
            <a:r>
              <a:rPr lang="en-US" sz="4000" dirty="0"/>
              <a:t> </a:t>
            </a:r>
            <a:r>
              <a:rPr lang="en-US" sz="4000" dirty="0" err="1"/>
              <a:t>leo</a:t>
            </a:r>
            <a:r>
              <a:rPr lang="en-US" sz="4000" dirty="0"/>
              <a:t>, </a:t>
            </a:r>
            <a:r>
              <a:rPr lang="en-US" sz="4000" dirty="0" err="1"/>
              <a:t>vel</a:t>
            </a:r>
            <a:r>
              <a:rPr lang="en-US" sz="4000" dirty="0"/>
              <a:t> </a:t>
            </a:r>
            <a:r>
              <a:rPr lang="en-US" sz="4000" dirty="0" err="1"/>
              <a:t>dictumst</a:t>
            </a:r>
            <a:r>
              <a:rPr lang="en-US" sz="4000" dirty="0"/>
              <a:t> convallis </a:t>
            </a:r>
            <a:r>
              <a:rPr lang="en-US" sz="4000" dirty="0" err="1"/>
              <a:t>odio</a:t>
            </a:r>
            <a:r>
              <a:rPr lang="en-US" sz="4000" dirty="0"/>
              <a:t> </a:t>
            </a:r>
            <a:r>
              <a:rPr lang="en-US" sz="4000" dirty="0" err="1"/>
              <a:t>nascetur</a:t>
            </a:r>
            <a:r>
              <a:rPr lang="en-US" sz="4000" dirty="0"/>
              <a:t> </a:t>
            </a:r>
            <a:r>
              <a:rPr lang="en-US" sz="4000" dirty="0" err="1"/>
              <a:t>consectetuer</a:t>
            </a:r>
            <a:r>
              <a:rPr lang="en-US" sz="4000" dirty="0"/>
              <a:t> </a:t>
            </a:r>
            <a:r>
              <a:rPr lang="en-US" sz="4000" dirty="0" err="1"/>
              <a:t>adipiscing</a:t>
            </a:r>
            <a:r>
              <a:rPr lang="en-US" sz="4000" dirty="0"/>
              <a:t>.</a:t>
            </a:r>
            <a:endParaRPr lang="en-US" sz="4000" dirty="0">
              <a:solidFill>
                <a:schemeClr val="tx1">
                  <a:alpha val="90000"/>
                </a:schemeClr>
              </a:solidFill>
            </a:endParaRPr>
          </a:p>
        </p:txBody>
      </p:sp>
      <p:sp>
        <p:nvSpPr>
          <p:cNvPr id="22" name="Rectangle 21"/>
          <p:cNvSpPr/>
          <p:nvPr/>
        </p:nvSpPr>
        <p:spPr>
          <a:xfrm>
            <a:off x="18173700" y="7315199"/>
            <a:ext cx="24803100" cy="1828801"/>
          </a:xfrm>
          <a:prstGeom prst="rect">
            <a:avLst/>
          </a:prstGeom>
          <a:gradFill flip="none" rotWithShape="1">
            <a:gsLst>
              <a:gs pos="0">
                <a:schemeClr val="accent1">
                  <a:lumMod val="67000"/>
                </a:schemeClr>
              </a:gs>
              <a:gs pos="48000">
                <a:schemeClr val="accent1">
                  <a:lumMod val="97000"/>
                  <a:lumOff val="3000"/>
                </a:schemeClr>
              </a:gs>
              <a:gs pos="100000">
                <a:schemeClr val="accent1">
                  <a:lumMod val="60000"/>
                  <a:lumOff val="40000"/>
                </a:schemeClr>
              </a:gs>
            </a:gsLst>
            <a:lin ang="16200000" scaled="1"/>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23"/>
          <p:cNvSpPr/>
          <p:nvPr/>
        </p:nvSpPr>
        <p:spPr>
          <a:xfrm>
            <a:off x="18173700" y="9143999"/>
            <a:ext cx="24803100" cy="13713047"/>
          </a:xfrm>
          <a:prstGeom prst="rect">
            <a:avLst/>
          </a:prstGeom>
          <a:noFill/>
          <a:ln w="3175">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TextBox 40"/>
          <p:cNvSpPr txBox="1"/>
          <p:nvPr/>
        </p:nvSpPr>
        <p:spPr>
          <a:xfrm>
            <a:off x="9544050" y="18785679"/>
            <a:ext cx="7665890" cy="12680394"/>
          </a:xfrm>
          <a:prstGeom prst="rect">
            <a:avLst/>
          </a:prstGeom>
          <a:noFill/>
        </p:spPr>
        <p:txBody>
          <a:bodyPr wrap="square" lIns="457200" tIns="182880" rIns="457200" bIns="182880" rtlCol="0">
            <a:noAutofit/>
          </a:bodyPr>
          <a:lstStyle/>
          <a:p>
            <a:pPr lvl="0"/>
            <a:r>
              <a:rPr lang="en-US" sz="4000" dirty="0" err="1"/>
              <a:t>Lectus</a:t>
            </a:r>
            <a:r>
              <a:rPr lang="en-US" sz="4000" dirty="0"/>
              <a:t> libero </a:t>
            </a:r>
            <a:r>
              <a:rPr lang="en-US" sz="4000" dirty="0" err="1"/>
              <a:t>fusce</a:t>
            </a:r>
            <a:r>
              <a:rPr lang="en-US" sz="4000" dirty="0"/>
              <a:t> </a:t>
            </a:r>
            <a:r>
              <a:rPr lang="en-US" sz="4000" dirty="0" err="1"/>
              <a:t>urna</a:t>
            </a:r>
            <a:r>
              <a:rPr lang="en-US" sz="4000" dirty="0"/>
              <a:t> class </a:t>
            </a:r>
            <a:r>
              <a:rPr lang="en-US" sz="4000" dirty="0" err="1"/>
              <a:t>ultricies</a:t>
            </a:r>
            <a:r>
              <a:rPr lang="en-US" sz="4000" dirty="0"/>
              <a:t>, </a:t>
            </a:r>
            <a:r>
              <a:rPr lang="en-US" sz="4000" dirty="0" err="1"/>
              <a:t>sodales</a:t>
            </a:r>
            <a:r>
              <a:rPr lang="en-US" sz="4000" dirty="0"/>
              <a:t> </a:t>
            </a:r>
            <a:r>
              <a:rPr lang="en-US" sz="4000" dirty="0" err="1"/>
              <a:t>sollicitudin</a:t>
            </a:r>
            <a:r>
              <a:rPr lang="en-US" sz="4000" dirty="0"/>
              <a:t>, </a:t>
            </a:r>
            <a:r>
              <a:rPr lang="en-US" sz="4000" dirty="0" err="1"/>
              <a:t>turpis</a:t>
            </a:r>
            <a:r>
              <a:rPr lang="en-US" sz="4000" dirty="0"/>
              <a:t> </a:t>
            </a:r>
            <a:r>
              <a:rPr lang="en-US" sz="4000" dirty="0" err="1"/>
              <a:t>commodo</a:t>
            </a:r>
            <a:r>
              <a:rPr lang="en-US" sz="4000" dirty="0"/>
              <a:t> </a:t>
            </a:r>
            <a:r>
              <a:rPr lang="en-US" sz="4000" dirty="0" err="1"/>
              <a:t>etiam</a:t>
            </a:r>
            <a:r>
              <a:rPr lang="en-US" sz="4000" dirty="0"/>
              <a:t> </a:t>
            </a:r>
            <a:r>
              <a:rPr lang="en-US" sz="4000" dirty="0" err="1"/>
              <a:t>pede</a:t>
            </a:r>
            <a:r>
              <a:rPr lang="en-US" sz="4000" dirty="0"/>
              <a:t>, </a:t>
            </a:r>
            <a:r>
              <a:rPr lang="en-US" sz="4000" dirty="0" err="1"/>
              <a:t>hendrerit</a:t>
            </a:r>
            <a:r>
              <a:rPr lang="en-US" sz="4000" dirty="0"/>
              <a:t> </a:t>
            </a:r>
            <a:r>
              <a:rPr lang="en-US" sz="4000" dirty="0" err="1"/>
              <a:t>arcu</a:t>
            </a:r>
            <a:r>
              <a:rPr lang="en-US" sz="4000" dirty="0"/>
              <a:t> </a:t>
            </a:r>
            <a:r>
              <a:rPr lang="en-US" sz="4000" dirty="0" err="1"/>
              <a:t>senectus</a:t>
            </a:r>
            <a:r>
              <a:rPr lang="en-US" sz="4000" dirty="0"/>
              <a:t> </a:t>
            </a:r>
            <a:r>
              <a:rPr lang="en-US" sz="4000" dirty="0" err="1"/>
              <a:t>eu</a:t>
            </a:r>
            <a:r>
              <a:rPr lang="en-US" sz="4000" dirty="0"/>
              <a:t>, et </a:t>
            </a:r>
            <a:r>
              <a:rPr lang="en-US" sz="4000" dirty="0" err="1"/>
              <a:t>amet</a:t>
            </a:r>
            <a:r>
              <a:rPr lang="en-US" sz="4000" dirty="0"/>
              <a:t> </a:t>
            </a:r>
            <a:r>
              <a:rPr lang="en-US" sz="4000" dirty="0" err="1"/>
              <a:t>aliquam</a:t>
            </a:r>
            <a:r>
              <a:rPr lang="en-US" sz="4000" dirty="0"/>
              <a:t> </a:t>
            </a:r>
            <a:r>
              <a:rPr lang="en-US" sz="4000" dirty="0" err="1"/>
              <a:t>nunc</a:t>
            </a:r>
            <a:r>
              <a:rPr lang="en-US" sz="4000" dirty="0"/>
              <a:t>. </a:t>
            </a:r>
            <a:r>
              <a:rPr lang="en-US" sz="4000" dirty="0" err="1"/>
              <a:t>Augue</a:t>
            </a:r>
            <a:r>
              <a:rPr lang="en-US" sz="4000" dirty="0"/>
              <a:t> </a:t>
            </a:r>
            <a:r>
              <a:rPr lang="en-US" sz="4000" dirty="0" err="1"/>
              <a:t>sociosqu</a:t>
            </a:r>
            <a:r>
              <a:rPr lang="en-US" sz="4000" dirty="0"/>
              <a:t> ante </a:t>
            </a:r>
            <a:r>
              <a:rPr lang="en-US" sz="4000" dirty="0" err="1"/>
              <a:t>eu</a:t>
            </a:r>
            <a:r>
              <a:rPr lang="en-US" sz="4000" dirty="0"/>
              <a:t> </a:t>
            </a:r>
            <a:r>
              <a:rPr lang="en-US" sz="4000" dirty="0" err="1"/>
              <a:t>pellentesque</a:t>
            </a:r>
            <a:r>
              <a:rPr lang="en-US" sz="4000" dirty="0"/>
              <a:t> </a:t>
            </a:r>
            <a:r>
              <a:rPr lang="en-US" sz="4000" dirty="0" err="1"/>
              <a:t>elit</a:t>
            </a:r>
            <a:r>
              <a:rPr lang="en-US" sz="4000" dirty="0"/>
              <a:t> </a:t>
            </a:r>
            <a:r>
              <a:rPr lang="en-US" sz="4000" dirty="0" err="1"/>
              <a:t>donec</a:t>
            </a:r>
            <a:r>
              <a:rPr lang="en-US" sz="4000" dirty="0"/>
              <a:t>, </a:t>
            </a:r>
            <a:r>
              <a:rPr lang="en-US" sz="4000" dirty="0" err="1"/>
              <a:t>leo</a:t>
            </a:r>
            <a:r>
              <a:rPr lang="en-US" sz="4000" dirty="0"/>
              <a:t> </a:t>
            </a:r>
            <a:r>
              <a:rPr lang="en-US" sz="4000" dirty="0" err="1"/>
              <a:t>erat</a:t>
            </a:r>
            <a:r>
              <a:rPr lang="en-US" sz="4000" dirty="0"/>
              <a:t> </a:t>
            </a:r>
            <a:r>
              <a:rPr lang="en-US" sz="4000" dirty="0" err="1"/>
              <a:t>condimentum</a:t>
            </a:r>
            <a:r>
              <a:rPr lang="en-US" sz="4000" dirty="0"/>
              <a:t> </a:t>
            </a:r>
            <a:r>
              <a:rPr lang="en-US" sz="4000" dirty="0" err="1"/>
              <a:t>pellentesque</a:t>
            </a:r>
            <a:r>
              <a:rPr lang="en-US" sz="4000" dirty="0"/>
              <a:t> </a:t>
            </a:r>
            <a:r>
              <a:rPr lang="en-US" sz="4000" dirty="0" err="1"/>
              <a:t>arcu</a:t>
            </a:r>
            <a:r>
              <a:rPr lang="en-US" sz="4000" dirty="0"/>
              <a:t>, </a:t>
            </a:r>
            <a:r>
              <a:rPr lang="en-US" sz="4000" dirty="0" err="1"/>
              <a:t>sociosqu</a:t>
            </a:r>
            <a:r>
              <a:rPr lang="en-US" sz="4000" dirty="0"/>
              <a:t> mi </a:t>
            </a:r>
            <a:r>
              <a:rPr lang="en-US" sz="4000" dirty="0" err="1"/>
              <a:t>erat</a:t>
            </a:r>
            <a:r>
              <a:rPr lang="en-US" sz="4000" dirty="0"/>
              <a:t> </a:t>
            </a:r>
            <a:r>
              <a:rPr lang="en-US" sz="4000" dirty="0" err="1"/>
              <a:t>proin</a:t>
            </a:r>
            <a:r>
              <a:rPr lang="en-US" sz="4000" dirty="0"/>
              <a:t> </a:t>
            </a:r>
            <a:r>
              <a:rPr lang="en-US" sz="4000" dirty="0" err="1"/>
              <a:t>nam</a:t>
            </a:r>
            <a:r>
              <a:rPr lang="en-US" sz="4000" dirty="0"/>
              <a:t> </a:t>
            </a:r>
            <a:r>
              <a:rPr lang="en-US" sz="4000" dirty="0" err="1"/>
              <a:t>ullamcorper</a:t>
            </a:r>
            <a:r>
              <a:rPr lang="en-US" sz="4000" dirty="0"/>
              <a:t> </a:t>
            </a:r>
            <a:r>
              <a:rPr lang="en-US" sz="4000" dirty="0" err="1"/>
              <a:t>arcu</a:t>
            </a:r>
            <a:r>
              <a:rPr lang="en-US" sz="4000" dirty="0"/>
              <a:t>. </a:t>
            </a:r>
            <a:r>
              <a:rPr lang="en-US" sz="4000" dirty="0" err="1"/>
              <a:t>Nec</a:t>
            </a:r>
            <a:r>
              <a:rPr lang="en-US" sz="4000" dirty="0"/>
              <a:t> </a:t>
            </a:r>
            <a:r>
              <a:rPr lang="en-US" sz="4000" dirty="0" err="1"/>
              <a:t>nisl</a:t>
            </a:r>
            <a:r>
              <a:rPr lang="en-US" sz="4000" dirty="0"/>
              <a:t> </a:t>
            </a:r>
            <a:r>
              <a:rPr lang="en-US" sz="4000" dirty="0" err="1"/>
              <a:t>quaerat</a:t>
            </a:r>
            <a:r>
              <a:rPr lang="en-US" sz="4000" dirty="0"/>
              <a:t>, </a:t>
            </a:r>
            <a:r>
              <a:rPr lang="en-US" sz="4000" dirty="0" err="1"/>
              <a:t>curabitur</a:t>
            </a:r>
            <a:r>
              <a:rPr lang="en-US" sz="4000" dirty="0"/>
              <a:t> </a:t>
            </a:r>
            <a:r>
              <a:rPr lang="en-US" sz="4000" dirty="0" err="1"/>
              <a:t>nam</a:t>
            </a:r>
            <a:r>
              <a:rPr lang="en-US" sz="4000" dirty="0"/>
              <a:t> </a:t>
            </a:r>
            <a:r>
              <a:rPr lang="en-US" sz="4000" dirty="0" err="1"/>
              <a:t>justo</a:t>
            </a:r>
            <a:r>
              <a:rPr lang="en-US" sz="4000" dirty="0"/>
              <a:t> in in </a:t>
            </a:r>
            <a:r>
              <a:rPr lang="en-US" sz="4000" dirty="0" err="1"/>
              <a:t>adipiscing</a:t>
            </a:r>
            <a:r>
              <a:rPr lang="en-US" sz="4000" dirty="0"/>
              <a:t> convallis, </a:t>
            </a:r>
            <a:r>
              <a:rPr lang="en-US" sz="4000" dirty="0" err="1"/>
              <a:t>purus</a:t>
            </a:r>
            <a:r>
              <a:rPr lang="en-US" sz="4000" dirty="0"/>
              <a:t> ipsum </a:t>
            </a:r>
            <a:r>
              <a:rPr lang="en-US" sz="4000" dirty="0" err="1"/>
              <a:t>ridiculus</a:t>
            </a:r>
            <a:r>
              <a:rPr lang="en-US" sz="4000" dirty="0"/>
              <a:t>, </a:t>
            </a:r>
            <a:r>
              <a:rPr lang="en-US" sz="4000" dirty="0" err="1"/>
              <a:t>quisque</a:t>
            </a:r>
            <a:r>
              <a:rPr lang="en-US" sz="4000" dirty="0"/>
              <a:t> convallis </a:t>
            </a:r>
            <a:r>
              <a:rPr lang="en-US" sz="4000" dirty="0" err="1"/>
              <a:t>nunc</a:t>
            </a:r>
            <a:r>
              <a:rPr lang="en-US" sz="4000" dirty="0"/>
              <a:t>, ac </a:t>
            </a:r>
            <a:r>
              <a:rPr lang="en-US" sz="4000" dirty="0" err="1"/>
              <a:t>scelerisque</a:t>
            </a:r>
            <a:r>
              <a:rPr lang="en-US" sz="4000" dirty="0"/>
              <a:t>. Eros in </a:t>
            </a:r>
            <a:r>
              <a:rPr lang="en-US" sz="4000" dirty="0" err="1"/>
              <a:t>fermentum</a:t>
            </a:r>
            <a:r>
              <a:rPr lang="en-US" sz="4000" dirty="0"/>
              <a:t> </a:t>
            </a:r>
            <a:r>
              <a:rPr lang="en-US" sz="4000" dirty="0" err="1"/>
              <a:t>vivamus</a:t>
            </a:r>
            <a:r>
              <a:rPr lang="en-US" sz="4000" dirty="0"/>
              <a:t> </a:t>
            </a:r>
            <a:r>
              <a:rPr lang="en-US" sz="4000" dirty="0" err="1"/>
              <a:t>amet</a:t>
            </a:r>
            <a:r>
              <a:rPr lang="en-US" sz="4000" dirty="0"/>
              <a:t>, semper </a:t>
            </a:r>
            <a:r>
              <a:rPr lang="en-US" sz="4000" dirty="0" err="1"/>
              <a:t>arcu</a:t>
            </a:r>
            <a:r>
              <a:rPr lang="en-US" sz="4000" dirty="0"/>
              <a:t> et </a:t>
            </a:r>
            <a:r>
              <a:rPr lang="en-US" sz="4000" dirty="0" err="1"/>
              <a:t>augue</a:t>
            </a:r>
            <a:r>
              <a:rPr lang="en-US" sz="4000" dirty="0"/>
              <a:t> lacus, </a:t>
            </a:r>
            <a:r>
              <a:rPr lang="en-US" sz="4000" dirty="0" err="1"/>
              <a:t>tincidunt</a:t>
            </a:r>
            <a:r>
              <a:rPr lang="en-US" sz="4000" dirty="0"/>
              <a:t> in </a:t>
            </a:r>
            <a:r>
              <a:rPr lang="en-US" sz="4000" dirty="0" err="1"/>
              <a:t>torquent</a:t>
            </a:r>
            <a:r>
              <a:rPr lang="en-US" sz="4000" dirty="0"/>
              <a:t> </a:t>
            </a:r>
            <a:r>
              <a:rPr lang="en-US" sz="4000" dirty="0" err="1"/>
              <a:t>montes</a:t>
            </a:r>
            <a:r>
              <a:rPr lang="en-US" sz="4000" dirty="0"/>
              <a:t> </a:t>
            </a:r>
            <a:r>
              <a:rPr lang="en-US" sz="4000" dirty="0" err="1"/>
              <a:t>interdum</a:t>
            </a:r>
            <a:r>
              <a:rPr lang="en-US" sz="4000" dirty="0"/>
              <a:t> </a:t>
            </a:r>
            <a:r>
              <a:rPr lang="en-US" sz="4000" dirty="0" err="1"/>
              <a:t>delectus</a:t>
            </a:r>
            <a:r>
              <a:rPr lang="en-US" sz="4000" dirty="0"/>
              <a:t> </a:t>
            </a:r>
            <a:r>
              <a:rPr lang="en-US" sz="4000" dirty="0" err="1"/>
              <a:t>conubia</a:t>
            </a:r>
            <a:r>
              <a:rPr lang="en-US" sz="4000" dirty="0"/>
              <a:t>, </a:t>
            </a:r>
            <a:r>
              <a:rPr lang="en-US" sz="4000" dirty="0" err="1"/>
              <a:t>tempor</a:t>
            </a:r>
            <a:r>
              <a:rPr lang="en-US" sz="4000" dirty="0"/>
              <a:t> cursus, </a:t>
            </a:r>
            <a:r>
              <a:rPr lang="en-US" sz="4000" dirty="0" err="1"/>
              <a:t>fringilla</a:t>
            </a:r>
            <a:r>
              <a:rPr lang="en-US" sz="4000" dirty="0"/>
              <a:t> </a:t>
            </a:r>
            <a:r>
              <a:rPr lang="en-US" sz="4000" dirty="0" err="1"/>
              <a:t>lacinia</a:t>
            </a:r>
            <a:r>
              <a:rPr lang="en-US" sz="4000" dirty="0"/>
              <a:t>.</a:t>
            </a:r>
          </a:p>
        </p:txBody>
      </p:sp>
      <p:sp>
        <p:nvSpPr>
          <p:cNvPr id="47" name="TextBox 46"/>
          <p:cNvSpPr txBox="1"/>
          <p:nvPr/>
        </p:nvSpPr>
        <p:spPr>
          <a:xfrm>
            <a:off x="914400" y="18728741"/>
            <a:ext cx="7696200" cy="12680394"/>
          </a:xfrm>
          <a:prstGeom prst="rect">
            <a:avLst/>
          </a:prstGeom>
          <a:noFill/>
        </p:spPr>
        <p:txBody>
          <a:bodyPr wrap="square" lIns="457200" tIns="182880" rIns="457200" bIns="182880" rtlCol="0">
            <a:noAutofit/>
          </a:bodyPr>
          <a:lstStyle/>
          <a:p>
            <a:pPr lvl="0"/>
            <a:r>
              <a:rPr lang="en-US" sz="4000" dirty="0" err="1"/>
              <a:t>Netus</a:t>
            </a:r>
            <a:r>
              <a:rPr lang="en-US" sz="4000" dirty="0"/>
              <a:t> lacus. </a:t>
            </a:r>
            <a:r>
              <a:rPr lang="en-US" sz="4000" dirty="0" err="1"/>
              <a:t>Eu</a:t>
            </a:r>
            <a:r>
              <a:rPr lang="en-US" sz="4000" dirty="0"/>
              <a:t> ac </a:t>
            </a:r>
            <a:r>
              <a:rPr lang="en-US" sz="4000" dirty="0" err="1"/>
              <a:t>placerat</a:t>
            </a:r>
            <a:r>
              <a:rPr lang="en-US" sz="4000" dirty="0"/>
              <a:t>, </a:t>
            </a:r>
            <a:r>
              <a:rPr lang="en-US" sz="4000" dirty="0" err="1"/>
              <a:t>nulla</a:t>
            </a:r>
            <a:r>
              <a:rPr lang="en-US" sz="4000" dirty="0"/>
              <a:t> </a:t>
            </a:r>
            <a:r>
              <a:rPr lang="en-US" sz="4000" dirty="0" err="1"/>
              <a:t>nunc</a:t>
            </a:r>
            <a:r>
              <a:rPr lang="en-US" sz="4000" dirty="0"/>
              <a:t>, </a:t>
            </a:r>
            <a:r>
              <a:rPr lang="en-US" sz="4000" dirty="0" err="1"/>
              <a:t>tellus</a:t>
            </a:r>
            <a:r>
              <a:rPr lang="en-US" sz="4000" dirty="0"/>
              <a:t> </a:t>
            </a:r>
            <a:r>
              <a:rPr lang="en-US" sz="4000" dirty="0" err="1"/>
              <a:t>potenti</a:t>
            </a:r>
            <a:r>
              <a:rPr lang="en-US" sz="4000" dirty="0"/>
              <a:t>. Dolor </a:t>
            </a:r>
            <a:r>
              <a:rPr lang="en-US" sz="4000" dirty="0" err="1"/>
              <a:t>senectus</a:t>
            </a:r>
            <a:r>
              <a:rPr lang="en-US" sz="4000" dirty="0"/>
              <a:t> lorem a quam </a:t>
            </a:r>
            <a:r>
              <a:rPr lang="en-US" sz="4000" dirty="0" err="1"/>
              <a:t>odio</a:t>
            </a:r>
            <a:r>
              <a:rPr lang="en-US" sz="4000" dirty="0"/>
              <a:t> </a:t>
            </a:r>
            <a:r>
              <a:rPr lang="en-US" sz="4000" dirty="0" err="1"/>
              <a:t>leo</a:t>
            </a:r>
            <a:r>
              <a:rPr lang="en-US" sz="4000" dirty="0"/>
              <a:t>, </a:t>
            </a:r>
            <a:r>
              <a:rPr lang="en-US" sz="4000" dirty="0" err="1"/>
              <a:t>vel</a:t>
            </a:r>
            <a:r>
              <a:rPr lang="en-US" sz="4000" dirty="0"/>
              <a:t> </a:t>
            </a:r>
            <a:r>
              <a:rPr lang="en-US" sz="4000" dirty="0" err="1"/>
              <a:t>dictumst</a:t>
            </a:r>
            <a:r>
              <a:rPr lang="en-US" sz="4000" dirty="0"/>
              <a:t> convallis </a:t>
            </a:r>
            <a:r>
              <a:rPr lang="en-US" sz="4000" dirty="0" err="1"/>
              <a:t>odio</a:t>
            </a:r>
            <a:r>
              <a:rPr lang="en-US" sz="4000" dirty="0"/>
              <a:t> </a:t>
            </a:r>
            <a:r>
              <a:rPr lang="en-US" sz="4000" dirty="0" err="1"/>
              <a:t>nascetur</a:t>
            </a:r>
            <a:r>
              <a:rPr lang="en-US" sz="4000" dirty="0"/>
              <a:t> </a:t>
            </a:r>
            <a:r>
              <a:rPr lang="en-US" sz="4000" dirty="0" err="1"/>
              <a:t>consectetuer</a:t>
            </a:r>
            <a:r>
              <a:rPr lang="en-US" sz="4000" dirty="0"/>
              <a:t> </a:t>
            </a:r>
            <a:r>
              <a:rPr lang="en-US" sz="4000" dirty="0" err="1"/>
              <a:t>adipiscing</a:t>
            </a:r>
            <a:r>
              <a:rPr lang="en-US" sz="4000" dirty="0"/>
              <a:t>. </a:t>
            </a:r>
            <a:r>
              <a:rPr lang="en-US" sz="4000" dirty="0" err="1"/>
              <a:t>Consectetuer</a:t>
            </a:r>
            <a:r>
              <a:rPr lang="en-US" sz="4000" dirty="0"/>
              <a:t> </a:t>
            </a:r>
            <a:r>
              <a:rPr lang="en-US" sz="4000" dirty="0" err="1"/>
              <a:t>porttitor</a:t>
            </a:r>
            <a:r>
              <a:rPr lang="en-US" sz="4000" dirty="0"/>
              <a:t> ac </a:t>
            </a:r>
            <a:r>
              <a:rPr lang="en-US" sz="4000" dirty="0" err="1"/>
              <a:t>eu</a:t>
            </a:r>
            <a:r>
              <a:rPr lang="en-US" sz="4000" dirty="0"/>
              <a:t>, </a:t>
            </a:r>
            <a:r>
              <a:rPr lang="en-US" sz="4000" dirty="0" err="1"/>
              <a:t>tortor</a:t>
            </a:r>
            <a:r>
              <a:rPr lang="en-US" sz="4000" dirty="0"/>
              <a:t> </a:t>
            </a:r>
            <a:r>
              <a:rPr lang="en-US" sz="4000" dirty="0" err="1"/>
              <a:t>elit</a:t>
            </a:r>
            <a:r>
              <a:rPr lang="en-US" sz="4000" dirty="0"/>
              <a:t> </a:t>
            </a:r>
            <a:r>
              <a:rPr lang="en-US" sz="4000" dirty="0" err="1"/>
              <a:t>orci</a:t>
            </a:r>
            <a:r>
              <a:rPr lang="en-US" sz="4000" dirty="0"/>
              <a:t> </a:t>
            </a:r>
            <a:r>
              <a:rPr lang="en-US" sz="4000" dirty="0" err="1"/>
              <a:t>odio</a:t>
            </a:r>
            <a:r>
              <a:rPr lang="en-US" sz="4000" dirty="0"/>
              <a:t> </a:t>
            </a:r>
            <a:r>
              <a:rPr lang="en-US" sz="4000" dirty="0" err="1"/>
              <a:t>maecenas</a:t>
            </a:r>
            <a:r>
              <a:rPr lang="en-US" sz="4000" dirty="0"/>
              <a:t>, dolor </a:t>
            </a:r>
            <a:r>
              <a:rPr lang="en-US" sz="4000" dirty="0" err="1"/>
              <a:t>sollicitudin</a:t>
            </a:r>
            <a:r>
              <a:rPr lang="en-US" sz="4000" dirty="0"/>
              <a:t> </a:t>
            </a:r>
            <a:r>
              <a:rPr lang="en-US" sz="4000" dirty="0" err="1"/>
              <a:t>morbi</a:t>
            </a:r>
            <a:r>
              <a:rPr lang="en-US" sz="4000" dirty="0"/>
              <a:t>. Pretium </a:t>
            </a:r>
            <a:r>
              <a:rPr lang="en-US" sz="4000" dirty="0" err="1"/>
              <a:t>tellus</a:t>
            </a:r>
            <a:r>
              <a:rPr lang="en-US" sz="4000" dirty="0"/>
              <a:t> a </a:t>
            </a:r>
            <a:r>
              <a:rPr lang="en-US" sz="4000" dirty="0" err="1"/>
              <a:t>ut</a:t>
            </a:r>
            <a:r>
              <a:rPr lang="en-US" sz="4000" dirty="0"/>
              <a:t>, </a:t>
            </a:r>
            <a:r>
              <a:rPr lang="en-US" sz="4000" dirty="0" err="1"/>
              <a:t>vulputate</a:t>
            </a:r>
            <a:r>
              <a:rPr lang="en-US" sz="4000" dirty="0"/>
              <a:t> non sit. Semper </a:t>
            </a:r>
            <a:r>
              <a:rPr lang="en-US" sz="4000" dirty="0" err="1"/>
              <a:t>cras</a:t>
            </a:r>
            <a:r>
              <a:rPr lang="en-US" sz="4000" dirty="0"/>
              <a:t> </a:t>
            </a:r>
            <a:r>
              <a:rPr lang="en-US" sz="4000" dirty="0" err="1"/>
              <a:t>eros</a:t>
            </a:r>
            <a:r>
              <a:rPr lang="en-US" sz="4000" dirty="0"/>
              <a:t> </a:t>
            </a:r>
            <a:r>
              <a:rPr lang="en-US" sz="4000" dirty="0" err="1"/>
              <a:t>fusce</a:t>
            </a:r>
            <a:r>
              <a:rPr lang="en-US" sz="4000" dirty="0"/>
              <a:t> </a:t>
            </a:r>
            <a:r>
              <a:rPr lang="en-US" sz="4000" dirty="0" err="1"/>
              <a:t>nunc</a:t>
            </a:r>
            <a:r>
              <a:rPr lang="en-US" sz="4000" dirty="0"/>
              <a:t>, </a:t>
            </a:r>
            <a:r>
              <a:rPr lang="en-US" sz="4000" dirty="0" err="1"/>
              <a:t>elementum</a:t>
            </a:r>
            <a:r>
              <a:rPr lang="en-US" sz="4000" dirty="0"/>
              <a:t> </a:t>
            </a:r>
            <a:r>
              <a:rPr lang="en-US" sz="4000" dirty="0" err="1"/>
              <a:t>tincidunt</a:t>
            </a:r>
            <a:r>
              <a:rPr lang="en-US" sz="4000" dirty="0"/>
              <a:t> </a:t>
            </a:r>
            <a:r>
              <a:rPr lang="en-US" sz="4000" dirty="0" err="1"/>
              <a:t>aliquam</a:t>
            </a:r>
            <a:r>
              <a:rPr lang="en-US" sz="4000" dirty="0"/>
              <a:t> </a:t>
            </a:r>
            <a:r>
              <a:rPr lang="en-US" sz="4000" dirty="0" err="1"/>
              <a:t>odio</a:t>
            </a:r>
            <a:r>
              <a:rPr lang="en-US" sz="4000" dirty="0"/>
              <a:t> </a:t>
            </a:r>
            <a:r>
              <a:rPr lang="en-US" sz="4000" dirty="0" err="1"/>
              <a:t>metus</a:t>
            </a:r>
            <a:r>
              <a:rPr lang="en-US" sz="4000" dirty="0"/>
              <a:t>, magna parturient vitae, </a:t>
            </a:r>
            <a:r>
              <a:rPr lang="en-US" sz="4000" dirty="0" err="1"/>
              <a:t>consectetuer</a:t>
            </a:r>
            <a:r>
              <a:rPr lang="en-US" sz="4000" dirty="0"/>
              <a:t> </a:t>
            </a:r>
            <a:r>
              <a:rPr lang="en-US" sz="4000" dirty="0" err="1"/>
              <a:t>pellentesque</a:t>
            </a:r>
            <a:r>
              <a:rPr lang="en-US" sz="4000" dirty="0"/>
              <a:t> </a:t>
            </a:r>
            <a:r>
              <a:rPr lang="en-US" sz="4000" dirty="0" err="1"/>
              <a:t>odio</a:t>
            </a:r>
            <a:r>
              <a:rPr lang="en-US" sz="4000" dirty="0"/>
              <a:t>, </a:t>
            </a:r>
            <a:r>
              <a:rPr lang="en-US" sz="4000" dirty="0" err="1"/>
              <a:t>fusce</a:t>
            </a:r>
            <a:r>
              <a:rPr lang="en-US" sz="4000" dirty="0"/>
              <a:t> </a:t>
            </a:r>
            <a:r>
              <a:rPr lang="en-US" sz="4000" dirty="0" err="1"/>
              <a:t>ut.</a:t>
            </a:r>
            <a:r>
              <a:rPr lang="en-US" sz="4000" dirty="0"/>
              <a:t> </a:t>
            </a:r>
            <a:r>
              <a:rPr lang="en-US" sz="4000" dirty="0" err="1"/>
              <a:t>Nec</a:t>
            </a:r>
            <a:r>
              <a:rPr lang="en-US" sz="4000" dirty="0"/>
              <a:t> </a:t>
            </a:r>
            <a:r>
              <a:rPr lang="en-US" sz="4000" dirty="0" err="1"/>
              <a:t>tempor</a:t>
            </a:r>
            <a:r>
              <a:rPr lang="en-US" sz="4000" dirty="0"/>
              <a:t> </a:t>
            </a:r>
            <a:r>
              <a:rPr lang="en-US" sz="4000" dirty="0" err="1"/>
              <a:t>lectus</a:t>
            </a:r>
            <a:r>
              <a:rPr lang="en-US" sz="4000" dirty="0"/>
              <a:t> </a:t>
            </a:r>
            <a:r>
              <a:rPr lang="en-US" sz="4000" dirty="0" err="1"/>
              <a:t>eu</a:t>
            </a:r>
            <a:r>
              <a:rPr lang="en-US" sz="4000" dirty="0"/>
              <a:t> </a:t>
            </a:r>
            <a:r>
              <a:rPr lang="en-US" sz="4000" dirty="0" err="1"/>
              <a:t>laoreet</a:t>
            </a:r>
            <a:r>
              <a:rPr lang="en-US" sz="4000" dirty="0"/>
              <a:t> </a:t>
            </a:r>
            <a:r>
              <a:rPr lang="en-US" sz="4000" dirty="0" err="1"/>
              <a:t>quis</a:t>
            </a:r>
            <a:r>
              <a:rPr lang="en-US" sz="4000" dirty="0"/>
              <a:t> id, </a:t>
            </a:r>
            <a:r>
              <a:rPr lang="en-US" sz="4000" dirty="0" err="1"/>
              <a:t>eu</a:t>
            </a:r>
            <a:r>
              <a:rPr lang="en-US" sz="4000" dirty="0"/>
              <a:t> in </a:t>
            </a:r>
            <a:r>
              <a:rPr lang="en-US" sz="4000" dirty="0" err="1"/>
              <a:t>sed</a:t>
            </a:r>
            <a:r>
              <a:rPr lang="en-US" sz="4000" dirty="0"/>
              <a:t> ante </a:t>
            </a:r>
            <a:r>
              <a:rPr lang="en-US" sz="4000" dirty="0" err="1"/>
              <a:t>primis</a:t>
            </a:r>
            <a:r>
              <a:rPr lang="en-US" sz="4000" dirty="0"/>
              <a:t> ante, </a:t>
            </a:r>
            <a:r>
              <a:rPr lang="en-US" sz="4000" dirty="0" err="1"/>
              <a:t>mollit</a:t>
            </a:r>
            <a:r>
              <a:rPr lang="en-US" sz="4000" dirty="0"/>
              <a:t> in </a:t>
            </a:r>
            <a:r>
              <a:rPr lang="en-US" sz="4000" dirty="0" err="1"/>
              <a:t>porttitor</a:t>
            </a:r>
            <a:r>
              <a:rPr lang="en-US" sz="4000" dirty="0"/>
              <a:t> ipsum </a:t>
            </a:r>
            <a:r>
              <a:rPr lang="en-US" sz="4000" dirty="0" err="1"/>
              <a:t>eu</a:t>
            </a:r>
            <a:r>
              <a:rPr lang="en-US" sz="4000" dirty="0"/>
              <a:t> </a:t>
            </a:r>
            <a:r>
              <a:rPr lang="en-US" sz="4000" dirty="0" err="1"/>
              <a:t>consequat</a:t>
            </a:r>
            <a:r>
              <a:rPr lang="en-US" sz="4000" dirty="0"/>
              <a:t> </a:t>
            </a:r>
            <a:r>
              <a:rPr lang="en-US" sz="4000" dirty="0" err="1"/>
              <a:t>luctus</a:t>
            </a:r>
            <a:r>
              <a:rPr lang="en-US" sz="4000" dirty="0"/>
              <a:t>, </a:t>
            </a:r>
            <a:r>
              <a:rPr lang="en-US" sz="4000" dirty="0" err="1"/>
              <a:t>tortor</a:t>
            </a:r>
            <a:r>
              <a:rPr lang="en-US" sz="4000" dirty="0"/>
              <a:t> </a:t>
            </a:r>
            <a:r>
              <a:rPr lang="en-US" sz="4000" dirty="0" err="1"/>
              <a:t>odio</a:t>
            </a:r>
            <a:r>
              <a:rPr lang="en-US" sz="4000" dirty="0"/>
              <a:t> </a:t>
            </a:r>
            <a:r>
              <a:rPr lang="en-US" sz="4000" dirty="0" err="1"/>
              <a:t>diam</a:t>
            </a:r>
            <a:r>
              <a:rPr lang="en-US" sz="4000" dirty="0"/>
              <a:t> </a:t>
            </a:r>
            <a:r>
              <a:rPr lang="en-US" sz="4000" dirty="0" err="1"/>
              <a:t>leo</a:t>
            </a:r>
            <a:r>
              <a:rPr lang="en-US" sz="4000" dirty="0"/>
              <a:t>, </a:t>
            </a:r>
            <a:r>
              <a:rPr lang="en-US" sz="4000" dirty="0" err="1"/>
              <a:t>aliquam</a:t>
            </a:r>
            <a:r>
              <a:rPr lang="en-US" sz="4000" dirty="0"/>
              <a:t> </a:t>
            </a:r>
            <a:r>
              <a:rPr lang="en-US" sz="4000" dirty="0" err="1"/>
              <a:t>vulputate</a:t>
            </a:r>
            <a:r>
              <a:rPr lang="en-US" sz="4000" dirty="0"/>
              <a:t>. </a:t>
            </a:r>
          </a:p>
        </p:txBody>
      </p:sp>
      <p:grpSp>
        <p:nvGrpSpPr>
          <p:cNvPr id="9" name="Group 8"/>
          <p:cNvGrpSpPr/>
          <p:nvPr/>
        </p:nvGrpSpPr>
        <p:grpSpPr>
          <a:xfrm>
            <a:off x="47369185" y="27811529"/>
            <a:ext cx="10951029" cy="1804392"/>
            <a:chOff x="47064385" y="25503757"/>
            <a:chExt cx="10951029" cy="1804392"/>
          </a:xfrm>
        </p:grpSpPr>
        <p:sp>
          <p:nvSpPr>
            <p:cNvPr id="51" name="Rectangle 50"/>
            <p:cNvSpPr/>
            <p:nvPr/>
          </p:nvSpPr>
          <p:spPr>
            <a:xfrm>
              <a:off x="47064385" y="25503757"/>
              <a:ext cx="10951029" cy="1804392"/>
            </a:xfrm>
            <a:prstGeom prst="rect">
              <a:avLst/>
            </a:prstGeom>
            <a:gradFill flip="none" rotWithShape="1">
              <a:gsLst>
                <a:gs pos="0">
                  <a:schemeClr val="accent1">
                    <a:lumMod val="67000"/>
                  </a:schemeClr>
                </a:gs>
                <a:gs pos="48000">
                  <a:schemeClr val="accent1">
                    <a:lumMod val="97000"/>
                    <a:lumOff val="3000"/>
                  </a:schemeClr>
                </a:gs>
                <a:gs pos="100000">
                  <a:schemeClr val="accent1">
                    <a:lumMod val="60000"/>
                    <a:lumOff val="40000"/>
                  </a:schemeClr>
                </a:gs>
              </a:gsLst>
              <a:lin ang="16200000" scaled="1"/>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TextBox 51"/>
            <p:cNvSpPr txBox="1"/>
            <p:nvPr/>
          </p:nvSpPr>
          <p:spPr>
            <a:xfrm>
              <a:off x="47064385" y="25805788"/>
              <a:ext cx="10951029" cy="1200329"/>
            </a:xfrm>
            <a:prstGeom prst="rect">
              <a:avLst/>
            </a:prstGeom>
            <a:noFill/>
          </p:spPr>
          <p:txBody>
            <a:bodyPr wrap="square" rtlCol="0">
              <a:spAutoFit/>
            </a:bodyPr>
            <a:lstStyle/>
            <a:p>
              <a:pPr algn="ctr"/>
              <a:r>
                <a:rPr lang="en-US" sz="7200" b="1" dirty="0">
                  <a:solidFill>
                    <a:schemeClr val="bg1"/>
                  </a:solidFill>
                </a:rPr>
                <a:t>Header</a:t>
              </a:r>
            </a:p>
          </p:txBody>
        </p:sp>
      </p:grpSp>
      <p:grpSp>
        <p:nvGrpSpPr>
          <p:cNvPr id="8" name="Group 7"/>
          <p:cNvGrpSpPr/>
          <p:nvPr/>
        </p:nvGrpSpPr>
        <p:grpSpPr>
          <a:xfrm>
            <a:off x="47369184" y="24873240"/>
            <a:ext cx="10951030" cy="1804392"/>
            <a:chOff x="47064384" y="22565468"/>
            <a:chExt cx="10951030" cy="1804392"/>
          </a:xfrm>
        </p:grpSpPr>
        <p:sp>
          <p:nvSpPr>
            <p:cNvPr id="43" name="Rectangle 42"/>
            <p:cNvSpPr/>
            <p:nvPr/>
          </p:nvSpPr>
          <p:spPr>
            <a:xfrm>
              <a:off x="47064385" y="22565468"/>
              <a:ext cx="10951029" cy="1804392"/>
            </a:xfrm>
            <a:prstGeom prst="rect">
              <a:avLst/>
            </a:prstGeom>
            <a:gradFill flip="none" rotWithShape="1">
              <a:gsLst>
                <a:gs pos="0">
                  <a:schemeClr val="accent1">
                    <a:lumMod val="67000"/>
                  </a:schemeClr>
                </a:gs>
                <a:gs pos="48000">
                  <a:schemeClr val="accent1">
                    <a:lumMod val="97000"/>
                    <a:lumOff val="3000"/>
                  </a:schemeClr>
                </a:gs>
                <a:gs pos="100000">
                  <a:schemeClr val="accent1">
                    <a:lumMod val="60000"/>
                    <a:lumOff val="40000"/>
                  </a:schemeClr>
                </a:gs>
              </a:gsLst>
              <a:lin ang="16200000" scaled="1"/>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TextBox 58"/>
            <p:cNvSpPr txBox="1"/>
            <p:nvPr/>
          </p:nvSpPr>
          <p:spPr>
            <a:xfrm>
              <a:off x="47064384" y="22864897"/>
              <a:ext cx="10951029" cy="1200329"/>
            </a:xfrm>
            <a:prstGeom prst="rect">
              <a:avLst/>
            </a:prstGeom>
            <a:noFill/>
          </p:spPr>
          <p:txBody>
            <a:bodyPr wrap="square" rtlCol="0">
              <a:spAutoFit/>
            </a:bodyPr>
            <a:lstStyle/>
            <a:p>
              <a:pPr algn="ctr"/>
              <a:r>
                <a:rPr lang="en-US" sz="7200" b="1" dirty="0">
                  <a:solidFill>
                    <a:schemeClr val="bg1"/>
                  </a:solidFill>
                </a:rPr>
                <a:t>Header</a:t>
              </a:r>
            </a:p>
          </p:txBody>
        </p:sp>
      </p:grpSp>
      <p:grpSp>
        <p:nvGrpSpPr>
          <p:cNvPr id="10" name="Group 9"/>
          <p:cNvGrpSpPr/>
          <p:nvPr/>
        </p:nvGrpSpPr>
        <p:grpSpPr>
          <a:xfrm>
            <a:off x="914400" y="7315200"/>
            <a:ext cx="16238390" cy="1804392"/>
            <a:chOff x="914400" y="7315200"/>
            <a:chExt cx="16238390" cy="1804392"/>
          </a:xfrm>
        </p:grpSpPr>
        <p:sp>
          <p:nvSpPr>
            <p:cNvPr id="49" name="Rectangle 48"/>
            <p:cNvSpPr/>
            <p:nvPr/>
          </p:nvSpPr>
          <p:spPr>
            <a:xfrm>
              <a:off x="914400" y="7315200"/>
              <a:ext cx="16238390" cy="1804392"/>
            </a:xfrm>
            <a:prstGeom prst="rect">
              <a:avLst/>
            </a:prstGeom>
            <a:gradFill flip="none" rotWithShape="1">
              <a:gsLst>
                <a:gs pos="0">
                  <a:schemeClr val="accent1">
                    <a:lumMod val="67000"/>
                  </a:schemeClr>
                </a:gs>
                <a:gs pos="48000">
                  <a:schemeClr val="accent1">
                    <a:lumMod val="97000"/>
                    <a:lumOff val="3000"/>
                  </a:schemeClr>
                </a:gs>
                <a:gs pos="100000">
                  <a:schemeClr val="accent1">
                    <a:lumMod val="60000"/>
                    <a:lumOff val="40000"/>
                  </a:schemeClr>
                </a:gs>
              </a:gsLst>
              <a:lin ang="16200000" scaled="1"/>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3" name="TextBox 72"/>
            <p:cNvSpPr txBox="1"/>
            <p:nvPr/>
          </p:nvSpPr>
          <p:spPr>
            <a:xfrm>
              <a:off x="976193" y="7617231"/>
              <a:ext cx="16176597" cy="1200329"/>
            </a:xfrm>
            <a:prstGeom prst="rect">
              <a:avLst/>
            </a:prstGeom>
            <a:noFill/>
          </p:spPr>
          <p:txBody>
            <a:bodyPr wrap="square" rtlCol="0">
              <a:spAutoFit/>
            </a:bodyPr>
            <a:lstStyle/>
            <a:p>
              <a:pPr lvl="0" algn="ctr"/>
              <a:r>
                <a:rPr lang="en-US" sz="7200" b="1" dirty="0">
                  <a:solidFill>
                    <a:schemeClr val="bg1"/>
                  </a:solidFill>
                </a:rPr>
                <a:t>Header</a:t>
              </a:r>
              <a:endParaRPr lang="en-US" sz="7200" dirty="0">
                <a:solidFill>
                  <a:schemeClr val="bg1"/>
                </a:solidFill>
              </a:endParaRPr>
            </a:p>
          </p:txBody>
        </p:sp>
      </p:grpSp>
      <p:grpSp>
        <p:nvGrpSpPr>
          <p:cNvPr id="13" name="Group 12"/>
          <p:cNvGrpSpPr/>
          <p:nvPr/>
        </p:nvGrpSpPr>
        <p:grpSpPr>
          <a:xfrm>
            <a:off x="944710" y="16916400"/>
            <a:ext cx="7693105" cy="1804392"/>
            <a:chOff x="944710" y="16916400"/>
            <a:chExt cx="7693105" cy="1804392"/>
          </a:xfrm>
        </p:grpSpPr>
        <p:sp>
          <p:nvSpPr>
            <p:cNvPr id="61" name="Rectangle 60"/>
            <p:cNvSpPr/>
            <p:nvPr/>
          </p:nvSpPr>
          <p:spPr>
            <a:xfrm>
              <a:off x="944710" y="16916400"/>
              <a:ext cx="7665890" cy="1804392"/>
            </a:xfrm>
            <a:prstGeom prst="rect">
              <a:avLst/>
            </a:prstGeom>
            <a:gradFill flip="none" rotWithShape="1">
              <a:gsLst>
                <a:gs pos="0">
                  <a:schemeClr val="accent1">
                    <a:lumMod val="67000"/>
                  </a:schemeClr>
                </a:gs>
                <a:gs pos="48000">
                  <a:schemeClr val="accent1">
                    <a:lumMod val="97000"/>
                    <a:lumOff val="3000"/>
                  </a:schemeClr>
                </a:gs>
                <a:gs pos="100000">
                  <a:schemeClr val="accent1">
                    <a:lumMod val="60000"/>
                    <a:lumOff val="40000"/>
                  </a:schemeClr>
                </a:gs>
              </a:gsLst>
              <a:lin ang="16200000" scaled="1"/>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4" name="TextBox 73"/>
            <p:cNvSpPr txBox="1"/>
            <p:nvPr/>
          </p:nvSpPr>
          <p:spPr>
            <a:xfrm>
              <a:off x="1003408" y="17242840"/>
              <a:ext cx="7634407" cy="1200329"/>
            </a:xfrm>
            <a:prstGeom prst="rect">
              <a:avLst/>
            </a:prstGeom>
            <a:noFill/>
          </p:spPr>
          <p:txBody>
            <a:bodyPr wrap="square" rtlCol="0">
              <a:spAutoFit/>
            </a:bodyPr>
            <a:lstStyle/>
            <a:p>
              <a:pPr algn="ctr"/>
              <a:r>
                <a:rPr lang="en-US" sz="7200" b="1" dirty="0">
                  <a:solidFill>
                    <a:schemeClr val="bg1"/>
                  </a:solidFill>
                </a:rPr>
                <a:t>Header</a:t>
              </a:r>
            </a:p>
          </p:txBody>
        </p:sp>
      </p:grpSp>
      <p:grpSp>
        <p:nvGrpSpPr>
          <p:cNvPr id="7" name="Group 6"/>
          <p:cNvGrpSpPr/>
          <p:nvPr/>
        </p:nvGrpSpPr>
        <p:grpSpPr>
          <a:xfrm>
            <a:off x="47369184" y="22147294"/>
            <a:ext cx="10951030" cy="1804392"/>
            <a:chOff x="47064384" y="19839522"/>
            <a:chExt cx="10951030" cy="1804392"/>
          </a:xfrm>
        </p:grpSpPr>
        <p:sp>
          <p:nvSpPr>
            <p:cNvPr id="39" name="Rectangle 38"/>
            <p:cNvSpPr/>
            <p:nvPr/>
          </p:nvSpPr>
          <p:spPr>
            <a:xfrm>
              <a:off x="47064385" y="19839522"/>
              <a:ext cx="10951029" cy="1804392"/>
            </a:xfrm>
            <a:prstGeom prst="rect">
              <a:avLst/>
            </a:prstGeom>
            <a:gradFill flip="none" rotWithShape="1">
              <a:gsLst>
                <a:gs pos="0">
                  <a:schemeClr val="accent1">
                    <a:lumMod val="67000"/>
                  </a:schemeClr>
                </a:gs>
                <a:gs pos="48000">
                  <a:schemeClr val="accent1">
                    <a:lumMod val="97000"/>
                    <a:lumOff val="3000"/>
                  </a:schemeClr>
                </a:gs>
                <a:gs pos="100000">
                  <a:schemeClr val="accent1">
                    <a:lumMod val="60000"/>
                    <a:lumOff val="40000"/>
                  </a:schemeClr>
                </a:gs>
              </a:gsLst>
              <a:lin ang="16200000" scaled="1"/>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TextBox 75"/>
            <p:cNvSpPr txBox="1"/>
            <p:nvPr/>
          </p:nvSpPr>
          <p:spPr>
            <a:xfrm>
              <a:off x="47064384" y="20051866"/>
              <a:ext cx="10951029" cy="1200329"/>
            </a:xfrm>
            <a:prstGeom prst="rect">
              <a:avLst/>
            </a:prstGeom>
            <a:noFill/>
          </p:spPr>
          <p:txBody>
            <a:bodyPr wrap="square" rtlCol="0">
              <a:spAutoFit/>
            </a:bodyPr>
            <a:lstStyle/>
            <a:p>
              <a:pPr algn="ctr"/>
              <a:r>
                <a:rPr lang="en-US" sz="7200" b="1" dirty="0">
                  <a:solidFill>
                    <a:schemeClr val="bg1"/>
                  </a:solidFill>
                </a:rPr>
                <a:t>Header</a:t>
              </a:r>
            </a:p>
          </p:txBody>
        </p:sp>
      </p:grpSp>
      <p:grpSp>
        <p:nvGrpSpPr>
          <p:cNvPr id="16" name="Group 15"/>
          <p:cNvGrpSpPr/>
          <p:nvPr/>
        </p:nvGrpSpPr>
        <p:grpSpPr>
          <a:xfrm>
            <a:off x="47369184" y="19208151"/>
            <a:ext cx="10951030" cy="1804392"/>
            <a:chOff x="47064384" y="16900379"/>
            <a:chExt cx="10951030" cy="1804392"/>
          </a:xfrm>
        </p:grpSpPr>
        <p:sp>
          <p:nvSpPr>
            <p:cNvPr id="37" name="Rectangle 36"/>
            <p:cNvSpPr/>
            <p:nvPr/>
          </p:nvSpPr>
          <p:spPr>
            <a:xfrm>
              <a:off x="47064385" y="16900379"/>
              <a:ext cx="10951029" cy="1804392"/>
            </a:xfrm>
            <a:prstGeom prst="rect">
              <a:avLst/>
            </a:prstGeom>
            <a:gradFill flip="none" rotWithShape="1">
              <a:gsLst>
                <a:gs pos="0">
                  <a:schemeClr val="accent1">
                    <a:lumMod val="67000"/>
                  </a:schemeClr>
                </a:gs>
                <a:gs pos="48000">
                  <a:schemeClr val="accent1">
                    <a:lumMod val="97000"/>
                    <a:lumOff val="3000"/>
                  </a:schemeClr>
                </a:gs>
                <a:gs pos="100000">
                  <a:schemeClr val="accent1">
                    <a:lumMod val="60000"/>
                    <a:lumOff val="40000"/>
                  </a:schemeClr>
                </a:gs>
              </a:gsLst>
              <a:lin ang="16200000" scaled="1"/>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TextBox 76"/>
            <p:cNvSpPr txBox="1"/>
            <p:nvPr/>
          </p:nvSpPr>
          <p:spPr>
            <a:xfrm>
              <a:off x="47064384" y="17191953"/>
              <a:ext cx="10951029" cy="1200329"/>
            </a:xfrm>
            <a:prstGeom prst="rect">
              <a:avLst/>
            </a:prstGeom>
            <a:noFill/>
          </p:spPr>
          <p:txBody>
            <a:bodyPr wrap="square" rtlCol="0">
              <a:spAutoFit/>
            </a:bodyPr>
            <a:lstStyle/>
            <a:p>
              <a:pPr algn="ctr"/>
              <a:r>
                <a:rPr lang="en-US" sz="7200" b="1" dirty="0">
                  <a:solidFill>
                    <a:schemeClr val="bg1"/>
                  </a:solidFill>
                </a:rPr>
                <a:t>Header</a:t>
              </a:r>
            </a:p>
          </p:txBody>
        </p:sp>
      </p:grpSp>
      <p:grpSp>
        <p:nvGrpSpPr>
          <p:cNvPr id="2" name="Group 1"/>
          <p:cNvGrpSpPr/>
          <p:nvPr/>
        </p:nvGrpSpPr>
        <p:grpSpPr>
          <a:xfrm>
            <a:off x="18143390" y="23533807"/>
            <a:ext cx="16260910" cy="1804392"/>
            <a:chOff x="18143390" y="23533807"/>
            <a:chExt cx="16260910" cy="1804392"/>
          </a:xfrm>
        </p:grpSpPr>
        <p:sp>
          <p:nvSpPr>
            <p:cNvPr id="70" name="Rectangle 69"/>
            <p:cNvSpPr/>
            <p:nvPr/>
          </p:nvSpPr>
          <p:spPr>
            <a:xfrm>
              <a:off x="18173700" y="23533807"/>
              <a:ext cx="16230600" cy="1804392"/>
            </a:xfrm>
            <a:prstGeom prst="rect">
              <a:avLst/>
            </a:prstGeom>
            <a:gradFill flip="none" rotWithShape="1">
              <a:gsLst>
                <a:gs pos="0">
                  <a:schemeClr val="accent1">
                    <a:lumMod val="67000"/>
                  </a:schemeClr>
                </a:gs>
                <a:gs pos="48000">
                  <a:schemeClr val="accent1">
                    <a:lumMod val="97000"/>
                    <a:lumOff val="3000"/>
                  </a:schemeClr>
                </a:gs>
                <a:gs pos="100000">
                  <a:schemeClr val="accent1">
                    <a:lumMod val="60000"/>
                    <a:lumOff val="40000"/>
                  </a:schemeClr>
                </a:gs>
              </a:gsLst>
              <a:lin ang="16200000" scaled="1"/>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8" name="TextBox 77"/>
            <p:cNvSpPr txBox="1"/>
            <p:nvPr/>
          </p:nvSpPr>
          <p:spPr>
            <a:xfrm>
              <a:off x="18143390" y="23777133"/>
              <a:ext cx="16260909" cy="1200329"/>
            </a:xfrm>
            <a:prstGeom prst="rect">
              <a:avLst/>
            </a:prstGeom>
            <a:noFill/>
          </p:spPr>
          <p:txBody>
            <a:bodyPr wrap="square" rtlCol="0">
              <a:spAutoFit/>
            </a:bodyPr>
            <a:lstStyle/>
            <a:p>
              <a:pPr algn="ctr"/>
              <a:r>
                <a:rPr lang="en-US" sz="7200" b="1" dirty="0">
                  <a:solidFill>
                    <a:schemeClr val="bg1"/>
                  </a:solidFill>
                </a:rPr>
                <a:t>Header</a:t>
              </a:r>
            </a:p>
          </p:txBody>
        </p:sp>
      </p:grpSp>
      <p:grpSp>
        <p:nvGrpSpPr>
          <p:cNvPr id="5" name="Group 4"/>
          <p:cNvGrpSpPr/>
          <p:nvPr/>
        </p:nvGrpSpPr>
        <p:grpSpPr>
          <a:xfrm>
            <a:off x="35265445" y="23533807"/>
            <a:ext cx="7711355" cy="1804392"/>
            <a:chOff x="35265445" y="23533807"/>
            <a:chExt cx="7711355" cy="1804392"/>
          </a:xfrm>
        </p:grpSpPr>
        <p:sp>
          <p:nvSpPr>
            <p:cNvPr id="67" name="Rectangle 66"/>
            <p:cNvSpPr/>
            <p:nvPr/>
          </p:nvSpPr>
          <p:spPr>
            <a:xfrm>
              <a:off x="35280600" y="23533807"/>
              <a:ext cx="7696200" cy="1804392"/>
            </a:xfrm>
            <a:prstGeom prst="rect">
              <a:avLst/>
            </a:prstGeom>
            <a:gradFill flip="none" rotWithShape="1">
              <a:gsLst>
                <a:gs pos="0">
                  <a:schemeClr val="accent1">
                    <a:lumMod val="67000"/>
                  </a:schemeClr>
                </a:gs>
                <a:gs pos="48000">
                  <a:schemeClr val="accent1">
                    <a:lumMod val="97000"/>
                    <a:lumOff val="3000"/>
                  </a:schemeClr>
                </a:gs>
                <a:gs pos="100000">
                  <a:schemeClr val="accent1">
                    <a:lumMod val="60000"/>
                    <a:lumOff val="40000"/>
                  </a:schemeClr>
                </a:gs>
              </a:gsLst>
              <a:lin ang="16200000" scaled="1"/>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TextBox 78"/>
            <p:cNvSpPr txBox="1"/>
            <p:nvPr/>
          </p:nvSpPr>
          <p:spPr>
            <a:xfrm>
              <a:off x="35265445" y="23835838"/>
              <a:ext cx="7696200" cy="1200329"/>
            </a:xfrm>
            <a:prstGeom prst="rect">
              <a:avLst/>
            </a:prstGeom>
            <a:noFill/>
          </p:spPr>
          <p:txBody>
            <a:bodyPr wrap="square" rtlCol="0">
              <a:spAutoFit/>
            </a:bodyPr>
            <a:lstStyle/>
            <a:p>
              <a:pPr algn="ctr"/>
              <a:r>
                <a:rPr lang="en-US" sz="7200" b="1" dirty="0">
                  <a:solidFill>
                    <a:schemeClr val="bg1"/>
                  </a:solidFill>
                </a:rPr>
                <a:t>Header</a:t>
              </a:r>
            </a:p>
          </p:txBody>
        </p:sp>
      </p:grpSp>
      <p:sp>
        <p:nvSpPr>
          <p:cNvPr id="46" name="TextBox 45"/>
          <p:cNvSpPr txBox="1"/>
          <p:nvPr/>
        </p:nvSpPr>
        <p:spPr>
          <a:xfrm>
            <a:off x="18204010" y="7598853"/>
            <a:ext cx="24772790" cy="1200329"/>
          </a:xfrm>
          <a:prstGeom prst="rect">
            <a:avLst/>
          </a:prstGeom>
          <a:noFill/>
        </p:spPr>
        <p:txBody>
          <a:bodyPr wrap="square" rtlCol="0">
            <a:spAutoFit/>
          </a:bodyPr>
          <a:lstStyle/>
          <a:p>
            <a:pPr algn="ctr"/>
            <a:r>
              <a:rPr lang="en-US" sz="7200" b="1" dirty="0">
                <a:solidFill>
                  <a:schemeClr val="bg1"/>
                </a:solidFill>
              </a:rPr>
              <a:t>Header</a:t>
            </a:r>
          </a:p>
        </p:txBody>
      </p:sp>
      <p:grpSp>
        <p:nvGrpSpPr>
          <p:cNvPr id="14" name="Group 13"/>
          <p:cNvGrpSpPr/>
          <p:nvPr/>
        </p:nvGrpSpPr>
        <p:grpSpPr>
          <a:xfrm>
            <a:off x="9440236" y="16940809"/>
            <a:ext cx="7712554" cy="1804392"/>
            <a:chOff x="9440236" y="16940809"/>
            <a:chExt cx="7712554" cy="1804392"/>
          </a:xfrm>
        </p:grpSpPr>
        <p:sp>
          <p:nvSpPr>
            <p:cNvPr id="64" name="Rectangle 63"/>
            <p:cNvSpPr/>
            <p:nvPr/>
          </p:nvSpPr>
          <p:spPr>
            <a:xfrm>
              <a:off x="9486900" y="16940809"/>
              <a:ext cx="7665890" cy="1804392"/>
            </a:xfrm>
            <a:prstGeom prst="rect">
              <a:avLst/>
            </a:prstGeom>
            <a:gradFill flip="none" rotWithShape="1">
              <a:gsLst>
                <a:gs pos="0">
                  <a:schemeClr val="accent1">
                    <a:lumMod val="67000"/>
                  </a:schemeClr>
                </a:gs>
                <a:gs pos="48000">
                  <a:schemeClr val="accent1">
                    <a:lumMod val="97000"/>
                    <a:lumOff val="3000"/>
                  </a:schemeClr>
                </a:gs>
                <a:gs pos="100000">
                  <a:schemeClr val="accent1">
                    <a:lumMod val="60000"/>
                    <a:lumOff val="40000"/>
                  </a:schemeClr>
                </a:gs>
              </a:gsLst>
              <a:lin ang="16200000" scaled="1"/>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 name="TextBox 47"/>
            <p:cNvSpPr txBox="1"/>
            <p:nvPr/>
          </p:nvSpPr>
          <p:spPr>
            <a:xfrm>
              <a:off x="9440236" y="17242840"/>
              <a:ext cx="7634407" cy="1200329"/>
            </a:xfrm>
            <a:prstGeom prst="rect">
              <a:avLst/>
            </a:prstGeom>
            <a:noFill/>
          </p:spPr>
          <p:txBody>
            <a:bodyPr wrap="square" rtlCol="0">
              <a:spAutoFit/>
            </a:bodyPr>
            <a:lstStyle/>
            <a:p>
              <a:pPr algn="ctr"/>
              <a:r>
                <a:rPr lang="en-US" sz="7200" b="1" dirty="0">
                  <a:solidFill>
                    <a:schemeClr val="bg1"/>
                  </a:solidFill>
                </a:rPr>
                <a:t>Header</a:t>
              </a:r>
            </a:p>
          </p:txBody>
        </p:sp>
      </p:grpSp>
      <p:sp>
        <p:nvSpPr>
          <p:cNvPr id="50" name="TextBox 49"/>
          <p:cNvSpPr txBox="1"/>
          <p:nvPr/>
        </p:nvSpPr>
        <p:spPr>
          <a:xfrm>
            <a:off x="18204010" y="25386804"/>
            <a:ext cx="16230600" cy="5909310"/>
          </a:xfrm>
          <a:prstGeom prst="rect">
            <a:avLst/>
          </a:prstGeom>
          <a:noFill/>
        </p:spPr>
        <p:txBody>
          <a:bodyPr wrap="square" lIns="457200" tIns="182880" rIns="457200" bIns="182880" numCol="2" spcCol="914400" rtlCol="0">
            <a:noAutofit/>
          </a:bodyPr>
          <a:lstStyle/>
          <a:p>
            <a:pPr lvl="0"/>
            <a:r>
              <a:rPr lang="en-US" sz="4000" dirty="0" err="1"/>
              <a:t>Lectus</a:t>
            </a:r>
            <a:r>
              <a:rPr lang="en-US" sz="4000" dirty="0"/>
              <a:t> libero </a:t>
            </a:r>
            <a:r>
              <a:rPr lang="en-US" sz="4000" dirty="0" err="1"/>
              <a:t>fusce</a:t>
            </a:r>
            <a:r>
              <a:rPr lang="en-US" sz="4000" dirty="0"/>
              <a:t> </a:t>
            </a:r>
            <a:r>
              <a:rPr lang="en-US" sz="4000" dirty="0" err="1"/>
              <a:t>urna</a:t>
            </a:r>
            <a:r>
              <a:rPr lang="en-US" sz="4000" dirty="0"/>
              <a:t> class </a:t>
            </a:r>
            <a:r>
              <a:rPr lang="en-US" sz="4000" dirty="0" err="1"/>
              <a:t>ultricies</a:t>
            </a:r>
            <a:r>
              <a:rPr lang="en-US" sz="4000" dirty="0"/>
              <a:t>, </a:t>
            </a:r>
            <a:r>
              <a:rPr lang="en-US" sz="4000" dirty="0" err="1"/>
              <a:t>sodales</a:t>
            </a:r>
            <a:r>
              <a:rPr lang="en-US" sz="4000" dirty="0"/>
              <a:t> </a:t>
            </a:r>
            <a:r>
              <a:rPr lang="en-US" sz="4000" dirty="0" err="1"/>
              <a:t>sollicitudin</a:t>
            </a:r>
            <a:r>
              <a:rPr lang="en-US" sz="4000" dirty="0"/>
              <a:t>, </a:t>
            </a:r>
            <a:r>
              <a:rPr lang="en-US" sz="4000" dirty="0" err="1"/>
              <a:t>turpis</a:t>
            </a:r>
            <a:r>
              <a:rPr lang="en-US" sz="4000" dirty="0"/>
              <a:t> </a:t>
            </a:r>
            <a:r>
              <a:rPr lang="en-US" sz="4000" dirty="0" err="1"/>
              <a:t>commodo</a:t>
            </a:r>
            <a:r>
              <a:rPr lang="en-US" sz="4000" dirty="0"/>
              <a:t> </a:t>
            </a:r>
            <a:r>
              <a:rPr lang="en-US" sz="4000" dirty="0" err="1"/>
              <a:t>etiam</a:t>
            </a:r>
            <a:r>
              <a:rPr lang="en-US" sz="4000" dirty="0"/>
              <a:t> </a:t>
            </a:r>
            <a:r>
              <a:rPr lang="en-US" sz="4000" dirty="0" err="1"/>
              <a:t>pede</a:t>
            </a:r>
            <a:r>
              <a:rPr lang="en-US" sz="4000" dirty="0"/>
              <a:t>, </a:t>
            </a:r>
            <a:r>
              <a:rPr lang="en-US" sz="4000" dirty="0" err="1"/>
              <a:t>hendrerit</a:t>
            </a:r>
            <a:r>
              <a:rPr lang="en-US" sz="4000" dirty="0"/>
              <a:t> </a:t>
            </a:r>
            <a:r>
              <a:rPr lang="en-US" sz="4000" dirty="0" err="1"/>
              <a:t>arcu</a:t>
            </a:r>
            <a:r>
              <a:rPr lang="en-US" sz="4000" dirty="0"/>
              <a:t> </a:t>
            </a:r>
            <a:r>
              <a:rPr lang="en-US" sz="4000" dirty="0" err="1"/>
              <a:t>senectus</a:t>
            </a:r>
            <a:r>
              <a:rPr lang="en-US" sz="4000" dirty="0"/>
              <a:t> </a:t>
            </a:r>
            <a:r>
              <a:rPr lang="en-US" sz="4000" dirty="0" err="1"/>
              <a:t>eu</a:t>
            </a:r>
            <a:r>
              <a:rPr lang="en-US" sz="4000" dirty="0"/>
              <a:t>, et </a:t>
            </a:r>
            <a:r>
              <a:rPr lang="en-US" sz="4000" dirty="0" err="1"/>
              <a:t>amet</a:t>
            </a:r>
            <a:r>
              <a:rPr lang="en-US" sz="4000" dirty="0"/>
              <a:t> </a:t>
            </a:r>
            <a:r>
              <a:rPr lang="en-US" sz="4000" dirty="0" err="1"/>
              <a:t>aliquam</a:t>
            </a:r>
            <a:r>
              <a:rPr lang="en-US" sz="4000" dirty="0"/>
              <a:t> </a:t>
            </a:r>
            <a:r>
              <a:rPr lang="en-US" sz="4000" dirty="0" err="1"/>
              <a:t>nunc</a:t>
            </a:r>
            <a:r>
              <a:rPr lang="en-US" sz="4000" dirty="0"/>
              <a:t>. </a:t>
            </a:r>
            <a:r>
              <a:rPr lang="en-US" sz="4000" dirty="0" err="1"/>
              <a:t>Augue</a:t>
            </a:r>
            <a:r>
              <a:rPr lang="en-US" sz="4000" dirty="0"/>
              <a:t> </a:t>
            </a:r>
            <a:r>
              <a:rPr lang="en-US" sz="4000" dirty="0" err="1"/>
              <a:t>sociosqu</a:t>
            </a:r>
            <a:r>
              <a:rPr lang="en-US" sz="4000" dirty="0"/>
              <a:t> ante </a:t>
            </a:r>
            <a:r>
              <a:rPr lang="en-US" sz="4000" dirty="0" err="1"/>
              <a:t>eu</a:t>
            </a:r>
            <a:r>
              <a:rPr lang="en-US" sz="4000" dirty="0"/>
              <a:t> </a:t>
            </a:r>
            <a:r>
              <a:rPr lang="en-US" sz="4000" dirty="0" err="1"/>
              <a:t>pellentesque</a:t>
            </a:r>
            <a:r>
              <a:rPr lang="en-US" sz="4000" dirty="0"/>
              <a:t> </a:t>
            </a:r>
            <a:r>
              <a:rPr lang="en-US" sz="4000" dirty="0" err="1"/>
              <a:t>elit</a:t>
            </a:r>
            <a:r>
              <a:rPr lang="en-US" sz="4000" dirty="0"/>
              <a:t> </a:t>
            </a:r>
            <a:r>
              <a:rPr lang="en-US" sz="4000" dirty="0" err="1"/>
              <a:t>donec</a:t>
            </a:r>
            <a:r>
              <a:rPr lang="en-US" sz="4000" dirty="0"/>
              <a:t>, </a:t>
            </a:r>
            <a:r>
              <a:rPr lang="en-US" sz="4000" dirty="0" err="1"/>
              <a:t>leo</a:t>
            </a:r>
            <a:r>
              <a:rPr lang="en-US" sz="4000" dirty="0"/>
              <a:t> </a:t>
            </a:r>
            <a:r>
              <a:rPr lang="en-US" sz="4000" dirty="0" err="1"/>
              <a:t>erat</a:t>
            </a:r>
            <a:r>
              <a:rPr lang="en-US" sz="4000" dirty="0"/>
              <a:t> </a:t>
            </a:r>
            <a:r>
              <a:rPr lang="en-US" sz="4000" dirty="0" err="1"/>
              <a:t>condimentum</a:t>
            </a:r>
            <a:r>
              <a:rPr lang="en-US" sz="4000" dirty="0"/>
              <a:t> </a:t>
            </a:r>
            <a:r>
              <a:rPr lang="en-US" sz="4000" dirty="0" err="1"/>
              <a:t>pellentesque</a:t>
            </a:r>
            <a:r>
              <a:rPr lang="en-US" sz="4000" dirty="0"/>
              <a:t> </a:t>
            </a:r>
            <a:r>
              <a:rPr lang="en-US" sz="4000" dirty="0" err="1"/>
              <a:t>arcu</a:t>
            </a:r>
            <a:r>
              <a:rPr lang="en-US" sz="4000" dirty="0"/>
              <a:t>, </a:t>
            </a:r>
            <a:r>
              <a:rPr lang="en-US" sz="4000" dirty="0" err="1"/>
              <a:t>sociosqu</a:t>
            </a:r>
            <a:r>
              <a:rPr lang="en-US" sz="4000" dirty="0"/>
              <a:t> mi </a:t>
            </a:r>
            <a:r>
              <a:rPr lang="en-US" sz="4000" dirty="0" err="1"/>
              <a:t>erat</a:t>
            </a:r>
            <a:r>
              <a:rPr lang="en-US" sz="4000" dirty="0"/>
              <a:t> </a:t>
            </a:r>
            <a:r>
              <a:rPr lang="en-US" sz="4000" dirty="0" err="1"/>
              <a:t>proin</a:t>
            </a:r>
            <a:r>
              <a:rPr lang="en-US" sz="4000" dirty="0"/>
              <a:t> </a:t>
            </a:r>
            <a:r>
              <a:rPr lang="en-US" sz="4000" dirty="0" err="1"/>
              <a:t>nam</a:t>
            </a:r>
            <a:r>
              <a:rPr lang="en-US" sz="4000" dirty="0"/>
              <a:t> </a:t>
            </a:r>
            <a:r>
              <a:rPr lang="en-US" sz="4000" dirty="0" err="1"/>
              <a:t>ullamcorper</a:t>
            </a:r>
            <a:r>
              <a:rPr lang="en-US" sz="4000" dirty="0"/>
              <a:t> </a:t>
            </a:r>
            <a:r>
              <a:rPr lang="en-US" sz="4000" dirty="0" err="1"/>
              <a:t>arcu</a:t>
            </a:r>
            <a:r>
              <a:rPr lang="en-US" sz="4000" dirty="0"/>
              <a:t>. </a:t>
            </a:r>
            <a:r>
              <a:rPr lang="en-US" sz="4000" dirty="0" err="1"/>
              <a:t>Nec</a:t>
            </a:r>
            <a:r>
              <a:rPr lang="en-US" sz="4000" dirty="0"/>
              <a:t> </a:t>
            </a:r>
            <a:r>
              <a:rPr lang="en-US" sz="4000" dirty="0" err="1"/>
              <a:t>nisl</a:t>
            </a:r>
            <a:r>
              <a:rPr lang="en-US" sz="4000" dirty="0"/>
              <a:t> </a:t>
            </a:r>
            <a:r>
              <a:rPr lang="en-US" sz="4000" dirty="0" err="1"/>
              <a:t>quaerat</a:t>
            </a:r>
            <a:r>
              <a:rPr lang="en-US" sz="4000" dirty="0"/>
              <a:t>, </a:t>
            </a:r>
            <a:r>
              <a:rPr lang="en-US" sz="4000" dirty="0" err="1"/>
              <a:t>curabitur</a:t>
            </a:r>
            <a:r>
              <a:rPr lang="en-US" sz="4000" dirty="0"/>
              <a:t> </a:t>
            </a:r>
            <a:r>
              <a:rPr lang="en-US" sz="4000" dirty="0" err="1"/>
              <a:t>nam</a:t>
            </a:r>
            <a:r>
              <a:rPr lang="en-US" sz="4000" dirty="0"/>
              <a:t> </a:t>
            </a:r>
            <a:r>
              <a:rPr lang="en-US" sz="4000" dirty="0" err="1"/>
              <a:t>justo</a:t>
            </a:r>
            <a:r>
              <a:rPr lang="en-US" sz="4000" dirty="0"/>
              <a:t> in in </a:t>
            </a:r>
            <a:r>
              <a:rPr lang="en-US" sz="4000" dirty="0" err="1"/>
              <a:t>adipiscing</a:t>
            </a:r>
            <a:r>
              <a:rPr lang="en-US" sz="4000" dirty="0"/>
              <a:t> convallis, </a:t>
            </a:r>
            <a:r>
              <a:rPr lang="en-US" sz="4000" dirty="0" err="1"/>
              <a:t>purus</a:t>
            </a:r>
            <a:r>
              <a:rPr lang="en-US" sz="4000" dirty="0"/>
              <a:t> ipsum </a:t>
            </a:r>
            <a:r>
              <a:rPr lang="en-US" sz="4000" dirty="0" err="1"/>
              <a:t>ridiculus</a:t>
            </a:r>
            <a:r>
              <a:rPr lang="en-US" sz="4000" dirty="0"/>
              <a:t>, </a:t>
            </a:r>
            <a:r>
              <a:rPr lang="en-US" sz="4000" dirty="0" err="1"/>
              <a:t>quisque</a:t>
            </a:r>
            <a:r>
              <a:rPr lang="en-US" sz="4000" dirty="0"/>
              <a:t> convallis </a:t>
            </a:r>
            <a:r>
              <a:rPr lang="en-US" sz="4000" dirty="0" err="1"/>
              <a:t>nunc</a:t>
            </a:r>
            <a:r>
              <a:rPr lang="en-US" sz="4000" dirty="0"/>
              <a:t>, ac </a:t>
            </a:r>
            <a:r>
              <a:rPr lang="en-US" sz="4000" dirty="0" err="1"/>
              <a:t>scelerisque</a:t>
            </a:r>
            <a:r>
              <a:rPr lang="en-US" sz="4000" dirty="0"/>
              <a:t>. Eros in </a:t>
            </a:r>
            <a:r>
              <a:rPr lang="en-US" sz="4000" dirty="0" err="1"/>
              <a:t>fermentum</a:t>
            </a:r>
            <a:r>
              <a:rPr lang="en-US" sz="4000" dirty="0"/>
              <a:t> </a:t>
            </a:r>
            <a:r>
              <a:rPr lang="en-US" sz="4000" dirty="0" err="1"/>
              <a:t>vivamus</a:t>
            </a:r>
            <a:r>
              <a:rPr lang="en-US" sz="4000" dirty="0"/>
              <a:t> </a:t>
            </a:r>
            <a:r>
              <a:rPr lang="en-US" sz="4000" dirty="0" err="1"/>
              <a:t>amet</a:t>
            </a:r>
            <a:r>
              <a:rPr lang="en-US" sz="4000" dirty="0"/>
              <a:t>, semper </a:t>
            </a:r>
            <a:r>
              <a:rPr lang="en-US" sz="4000" dirty="0" err="1"/>
              <a:t>arcu</a:t>
            </a:r>
            <a:r>
              <a:rPr lang="en-US" sz="4000" dirty="0"/>
              <a:t> et </a:t>
            </a:r>
            <a:r>
              <a:rPr lang="en-US" sz="4000" dirty="0" err="1"/>
              <a:t>augue</a:t>
            </a:r>
            <a:r>
              <a:rPr lang="en-US" sz="4000" dirty="0"/>
              <a:t> lacus, </a:t>
            </a:r>
            <a:r>
              <a:rPr lang="en-US" sz="4000" dirty="0" err="1"/>
              <a:t>tincidunt</a:t>
            </a:r>
            <a:r>
              <a:rPr lang="en-US" sz="4000" dirty="0"/>
              <a:t> in </a:t>
            </a:r>
            <a:r>
              <a:rPr lang="en-US" sz="4000" dirty="0" err="1"/>
              <a:t>torquent</a:t>
            </a:r>
            <a:r>
              <a:rPr lang="en-US" sz="4000" dirty="0"/>
              <a:t> </a:t>
            </a:r>
            <a:r>
              <a:rPr lang="en-US" sz="4000" dirty="0" err="1"/>
              <a:t>montes</a:t>
            </a:r>
            <a:r>
              <a:rPr lang="en-US" sz="4000" dirty="0"/>
              <a:t> </a:t>
            </a:r>
            <a:r>
              <a:rPr lang="en-US" sz="4000" dirty="0" err="1"/>
              <a:t>interdum</a:t>
            </a:r>
            <a:r>
              <a:rPr lang="en-US" sz="4000" dirty="0"/>
              <a:t> </a:t>
            </a:r>
            <a:r>
              <a:rPr lang="en-US" sz="4000" dirty="0" err="1"/>
              <a:t>delectus</a:t>
            </a:r>
            <a:r>
              <a:rPr lang="en-US" sz="4000" dirty="0"/>
              <a:t> </a:t>
            </a:r>
            <a:r>
              <a:rPr lang="en-US" sz="4000" dirty="0" err="1"/>
              <a:t>conubia</a:t>
            </a:r>
            <a:r>
              <a:rPr lang="en-US" sz="4000" dirty="0"/>
              <a:t>, </a:t>
            </a:r>
            <a:r>
              <a:rPr lang="en-US" sz="4000" dirty="0" err="1"/>
              <a:t>tempor</a:t>
            </a:r>
            <a:r>
              <a:rPr lang="en-US" sz="4000" dirty="0"/>
              <a:t> cursus, </a:t>
            </a:r>
            <a:r>
              <a:rPr lang="en-US" sz="4000" dirty="0" err="1"/>
              <a:t>fringilla</a:t>
            </a:r>
            <a:r>
              <a:rPr lang="en-US" sz="4000" dirty="0"/>
              <a:t> </a:t>
            </a:r>
            <a:r>
              <a:rPr lang="en-US" sz="4000" dirty="0" err="1"/>
              <a:t>lacinia</a:t>
            </a:r>
            <a:r>
              <a:rPr lang="en-US" sz="4000" dirty="0"/>
              <a:t>.</a:t>
            </a:r>
          </a:p>
        </p:txBody>
      </p:sp>
      <p:sp>
        <p:nvSpPr>
          <p:cNvPr id="62" name="TextBox 61"/>
          <p:cNvSpPr txBox="1"/>
          <p:nvPr/>
        </p:nvSpPr>
        <p:spPr>
          <a:xfrm>
            <a:off x="35318700" y="25386804"/>
            <a:ext cx="7665890" cy="5970865"/>
          </a:xfrm>
          <a:prstGeom prst="rect">
            <a:avLst/>
          </a:prstGeom>
          <a:noFill/>
        </p:spPr>
        <p:txBody>
          <a:bodyPr wrap="square" lIns="457200" tIns="182880" rIns="457200" bIns="182880" rtlCol="0">
            <a:noAutofit/>
          </a:bodyPr>
          <a:lstStyle/>
          <a:p>
            <a:pPr lvl="0"/>
            <a:r>
              <a:rPr lang="en-US" sz="2800" dirty="0" err="1"/>
              <a:t>Lectus</a:t>
            </a:r>
            <a:r>
              <a:rPr lang="en-US" sz="2800" dirty="0"/>
              <a:t> libero </a:t>
            </a:r>
            <a:r>
              <a:rPr lang="en-US" sz="2800" dirty="0" err="1"/>
              <a:t>fusce</a:t>
            </a:r>
            <a:r>
              <a:rPr lang="en-US" sz="2800" dirty="0"/>
              <a:t> </a:t>
            </a:r>
            <a:r>
              <a:rPr lang="en-US" sz="2800" dirty="0" err="1"/>
              <a:t>urna</a:t>
            </a:r>
            <a:r>
              <a:rPr lang="en-US" sz="2800" dirty="0"/>
              <a:t> class </a:t>
            </a:r>
            <a:r>
              <a:rPr lang="en-US" sz="2800" dirty="0" err="1"/>
              <a:t>ultricies</a:t>
            </a:r>
            <a:r>
              <a:rPr lang="en-US" sz="2800" dirty="0"/>
              <a:t>, </a:t>
            </a:r>
            <a:r>
              <a:rPr lang="en-US" sz="2800" dirty="0" err="1"/>
              <a:t>sodales</a:t>
            </a:r>
            <a:r>
              <a:rPr lang="en-US" sz="2800" dirty="0"/>
              <a:t> </a:t>
            </a:r>
            <a:r>
              <a:rPr lang="en-US" sz="2800" dirty="0" err="1"/>
              <a:t>sollicitudin</a:t>
            </a:r>
            <a:r>
              <a:rPr lang="en-US" sz="2800" dirty="0"/>
              <a:t>, </a:t>
            </a:r>
            <a:r>
              <a:rPr lang="en-US" sz="2800" dirty="0" err="1"/>
              <a:t>turpis</a:t>
            </a:r>
            <a:r>
              <a:rPr lang="en-US" sz="2800" dirty="0"/>
              <a:t> </a:t>
            </a:r>
            <a:r>
              <a:rPr lang="en-US" sz="2800" dirty="0" err="1"/>
              <a:t>commodo</a:t>
            </a:r>
            <a:r>
              <a:rPr lang="en-US" sz="2800" dirty="0"/>
              <a:t> </a:t>
            </a:r>
            <a:r>
              <a:rPr lang="en-US" sz="2800" dirty="0" err="1"/>
              <a:t>etiam</a:t>
            </a:r>
            <a:r>
              <a:rPr lang="en-US" sz="2800" dirty="0"/>
              <a:t> </a:t>
            </a:r>
            <a:r>
              <a:rPr lang="en-US" sz="2800" dirty="0" err="1"/>
              <a:t>pede</a:t>
            </a:r>
            <a:r>
              <a:rPr lang="en-US" sz="2800" dirty="0"/>
              <a:t>, </a:t>
            </a:r>
            <a:r>
              <a:rPr lang="en-US" sz="2800" dirty="0" err="1"/>
              <a:t>hendrerit</a:t>
            </a:r>
            <a:r>
              <a:rPr lang="en-US" sz="2800" dirty="0"/>
              <a:t> </a:t>
            </a:r>
            <a:r>
              <a:rPr lang="en-US" sz="2800" dirty="0" err="1"/>
              <a:t>arcu</a:t>
            </a:r>
            <a:r>
              <a:rPr lang="en-US" sz="2800" dirty="0"/>
              <a:t> </a:t>
            </a:r>
            <a:r>
              <a:rPr lang="en-US" sz="2800" dirty="0" err="1"/>
              <a:t>senectus</a:t>
            </a:r>
            <a:r>
              <a:rPr lang="en-US" sz="2800" dirty="0"/>
              <a:t> </a:t>
            </a:r>
            <a:r>
              <a:rPr lang="en-US" sz="2800" dirty="0" err="1"/>
              <a:t>eu</a:t>
            </a:r>
            <a:r>
              <a:rPr lang="en-US" sz="2800" dirty="0"/>
              <a:t>, et </a:t>
            </a:r>
            <a:r>
              <a:rPr lang="en-US" sz="2800" dirty="0" err="1"/>
              <a:t>amet</a:t>
            </a:r>
            <a:r>
              <a:rPr lang="en-US" sz="2800" dirty="0"/>
              <a:t> </a:t>
            </a:r>
            <a:r>
              <a:rPr lang="en-US" sz="2800" dirty="0" err="1"/>
              <a:t>aliquam</a:t>
            </a:r>
            <a:r>
              <a:rPr lang="en-US" sz="2800" dirty="0"/>
              <a:t> </a:t>
            </a:r>
            <a:r>
              <a:rPr lang="en-US" sz="2800" dirty="0" err="1"/>
              <a:t>nunc</a:t>
            </a:r>
            <a:r>
              <a:rPr lang="en-US" sz="2800" dirty="0"/>
              <a:t>. </a:t>
            </a:r>
            <a:r>
              <a:rPr lang="en-US" sz="2800" dirty="0" err="1"/>
              <a:t>Augue</a:t>
            </a:r>
            <a:r>
              <a:rPr lang="en-US" sz="2800" dirty="0"/>
              <a:t> </a:t>
            </a:r>
            <a:r>
              <a:rPr lang="en-US" sz="2800" dirty="0" err="1"/>
              <a:t>sociosqu</a:t>
            </a:r>
            <a:r>
              <a:rPr lang="en-US" sz="2800" dirty="0"/>
              <a:t> ante </a:t>
            </a:r>
            <a:r>
              <a:rPr lang="en-US" sz="2800" dirty="0" err="1"/>
              <a:t>eu</a:t>
            </a:r>
            <a:r>
              <a:rPr lang="en-US" sz="2800" dirty="0"/>
              <a:t> </a:t>
            </a:r>
            <a:r>
              <a:rPr lang="en-US" sz="2800" dirty="0" err="1"/>
              <a:t>pellentesque</a:t>
            </a:r>
            <a:r>
              <a:rPr lang="en-US" sz="2800" dirty="0"/>
              <a:t> </a:t>
            </a:r>
            <a:r>
              <a:rPr lang="en-US" sz="2800" dirty="0" err="1"/>
              <a:t>elit</a:t>
            </a:r>
            <a:r>
              <a:rPr lang="en-US" sz="2800" dirty="0"/>
              <a:t> </a:t>
            </a:r>
            <a:r>
              <a:rPr lang="en-US" sz="2800" dirty="0" err="1"/>
              <a:t>donec</a:t>
            </a:r>
            <a:r>
              <a:rPr lang="en-US" sz="2800" dirty="0"/>
              <a:t>, </a:t>
            </a:r>
            <a:r>
              <a:rPr lang="en-US" sz="2800" dirty="0" err="1"/>
              <a:t>leo</a:t>
            </a:r>
            <a:r>
              <a:rPr lang="en-US" sz="2800" dirty="0"/>
              <a:t> </a:t>
            </a:r>
            <a:r>
              <a:rPr lang="en-US" sz="2800" dirty="0" err="1"/>
              <a:t>erat</a:t>
            </a:r>
            <a:r>
              <a:rPr lang="en-US" sz="2800" dirty="0"/>
              <a:t> </a:t>
            </a:r>
            <a:r>
              <a:rPr lang="en-US" sz="2800" dirty="0" err="1"/>
              <a:t>condimentum</a:t>
            </a:r>
            <a:r>
              <a:rPr lang="en-US" sz="2800" dirty="0"/>
              <a:t> </a:t>
            </a:r>
            <a:r>
              <a:rPr lang="en-US" sz="2800" dirty="0" err="1"/>
              <a:t>pellentesque</a:t>
            </a:r>
            <a:r>
              <a:rPr lang="en-US" sz="2800" dirty="0"/>
              <a:t> </a:t>
            </a:r>
            <a:r>
              <a:rPr lang="en-US" sz="2800" dirty="0" err="1"/>
              <a:t>arcu</a:t>
            </a:r>
            <a:r>
              <a:rPr lang="en-US" sz="2800" dirty="0"/>
              <a:t>, </a:t>
            </a:r>
            <a:r>
              <a:rPr lang="en-US" sz="2800" dirty="0" err="1"/>
              <a:t>sociosqu</a:t>
            </a:r>
            <a:r>
              <a:rPr lang="en-US" sz="2800" dirty="0"/>
              <a:t> mi </a:t>
            </a:r>
            <a:r>
              <a:rPr lang="en-US" sz="2800" dirty="0" err="1"/>
              <a:t>erat</a:t>
            </a:r>
            <a:r>
              <a:rPr lang="en-US" sz="2800" dirty="0"/>
              <a:t> </a:t>
            </a:r>
            <a:r>
              <a:rPr lang="en-US" sz="2800" dirty="0" err="1"/>
              <a:t>proin</a:t>
            </a:r>
            <a:r>
              <a:rPr lang="en-US" sz="2800" dirty="0"/>
              <a:t> </a:t>
            </a:r>
            <a:r>
              <a:rPr lang="en-US" sz="2800" dirty="0" err="1"/>
              <a:t>nam</a:t>
            </a:r>
            <a:r>
              <a:rPr lang="en-US" sz="2800" dirty="0"/>
              <a:t> </a:t>
            </a:r>
            <a:r>
              <a:rPr lang="en-US" sz="2800" dirty="0" err="1"/>
              <a:t>ullamcorper</a:t>
            </a:r>
            <a:r>
              <a:rPr lang="en-US" sz="2800" dirty="0"/>
              <a:t> </a:t>
            </a:r>
            <a:r>
              <a:rPr lang="en-US" sz="2800" dirty="0" err="1"/>
              <a:t>arcu</a:t>
            </a:r>
            <a:r>
              <a:rPr lang="en-US" sz="2800" dirty="0"/>
              <a:t>. </a:t>
            </a:r>
            <a:r>
              <a:rPr lang="en-US" sz="2800" dirty="0" err="1"/>
              <a:t>Nec</a:t>
            </a:r>
            <a:r>
              <a:rPr lang="en-US" sz="2800" dirty="0"/>
              <a:t> </a:t>
            </a:r>
            <a:r>
              <a:rPr lang="en-US" sz="2800" dirty="0" err="1"/>
              <a:t>nisl</a:t>
            </a:r>
            <a:r>
              <a:rPr lang="en-US" sz="2800" dirty="0"/>
              <a:t> </a:t>
            </a:r>
            <a:r>
              <a:rPr lang="en-US" sz="2800" dirty="0" err="1"/>
              <a:t>quaerat</a:t>
            </a:r>
            <a:r>
              <a:rPr lang="en-US" sz="2800" dirty="0"/>
              <a:t>, </a:t>
            </a:r>
            <a:r>
              <a:rPr lang="en-US" sz="2800" dirty="0" err="1"/>
              <a:t>curabitur</a:t>
            </a:r>
            <a:r>
              <a:rPr lang="en-US" sz="2800" dirty="0"/>
              <a:t> </a:t>
            </a:r>
            <a:r>
              <a:rPr lang="en-US" sz="2800" dirty="0" err="1"/>
              <a:t>nam</a:t>
            </a:r>
            <a:r>
              <a:rPr lang="en-US" sz="2800" dirty="0"/>
              <a:t> </a:t>
            </a:r>
            <a:r>
              <a:rPr lang="en-US" sz="2800" dirty="0" err="1"/>
              <a:t>justo</a:t>
            </a:r>
            <a:r>
              <a:rPr lang="en-US" sz="2800" dirty="0"/>
              <a:t> in in </a:t>
            </a:r>
            <a:r>
              <a:rPr lang="en-US" sz="2800" dirty="0" err="1"/>
              <a:t>adipiscing</a:t>
            </a:r>
            <a:r>
              <a:rPr lang="en-US" sz="2800" dirty="0"/>
              <a:t> convallis, </a:t>
            </a:r>
            <a:r>
              <a:rPr lang="en-US" sz="2800" dirty="0" err="1"/>
              <a:t>purus</a:t>
            </a:r>
            <a:r>
              <a:rPr lang="en-US" sz="2800" dirty="0"/>
              <a:t> ipsum </a:t>
            </a:r>
            <a:r>
              <a:rPr lang="en-US" sz="2800" dirty="0" err="1"/>
              <a:t>ridiculus</a:t>
            </a:r>
            <a:r>
              <a:rPr lang="en-US" sz="2800" dirty="0"/>
              <a:t>, </a:t>
            </a:r>
            <a:r>
              <a:rPr lang="en-US" sz="2800" dirty="0" err="1"/>
              <a:t>quisque</a:t>
            </a:r>
            <a:r>
              <a:rPr lang="en-US" sz="2800" dirty="0"/>
              <a:t> convallis </a:t>
            </a:r>
            <a:r>
              <a:rPr lang="en-US" sz="2800" dirty="0" err="1"/>
              <a:t>nunc</a:t>
            </a:r>
            <a:r>
              <a:rPr lang="en-US" sz="2800" dirty="0"/>
              <a:t>, ac </a:t>
            </a:r>
            <a:r>
              <a:rPr lang="en-US" sz="2800" dirty="0" err="1"/>
              <a:t>scelerisque</a:t>
            </a:r>
            <a:r>
              <a:rPr lang="en-US" sz="2800" dirty="0"/>
              <a:t>. Eros in </a:t>
            </a:r>
            <a:r>
              <a:rPr lang="en-US" sz="2800" dirty="0" err="1"/>
              <a:t>fermentum</a:t>
            </a:r>
            <a:r>
              <a:rPr lang="en-US" sz="2800" dirty="0"/>
              <a:t> </a:t>
            </a:r>
            <a:r>
              <a:rPr lang="en-US" sz="2800" dirty="0" err="1"/>
              <a:t>vivamus</a:t>
            </a:r>
            <a:r>
              <a:rPr lang="en-US" sz="2800" dirty="0"/>
              <a:t> </a:t>
            </a:r>
            <a:r>
              <a:rPr lang="en-US" sz="2800" dirty="0" err="1"/>
              <a:t>amet</a:t>
            </a:r>
            <a:r>
              <a:rPr lang="en-US" sz="2800" dirty="0"/>
              <a:t>, semper </a:t>
            </a:r>
            <a:r>
              <a:rPr lang="en-US" sz="2800" dirty="0" err="1"/>
              <a:t>arcu</a:t>
            </a:r>
            <a:r>
              <a:rPr lang="en-US" sz="2800" dirty="0"/>
              <a:t> et </a:t>
            </a:r>
            <a:r>
              <a:rPr lang="en-US" sz="2800" dirty="0" err="1"/>
              <a:t>augue</a:t>
            </a:r>
            <a:r>
              <a:rPr lang="en-US" sz="2800" dirty="0"/>
              <a:t> lacus, </a:t>
            </a:r>
            <a:r>
              <a:rPr lang="en-US" sz="2800" dirty="0" err="1"/>
              <a:t>tincidunt</a:t>
            </a:r>
            <a:r>
              <a:rPr lang="en-US" sz="2800" dirty="0"/>
              <a:t> in </a:t>
            </a:r>
            <a:r>
              <a:rPr lang="en-US" sz="2800" dirty="0" err="1"/>
              <a:t>torquent</a:t>
            </a:r>
            <a:r>
              <a:rPr lang="en-US" sz="2800" dirty="0"/>
              <a:t> </a:t>
            </a:r>
            <a:r>
              <a:rPr lang="en-US" sz="2800" dirty="0" err="1"/>
              <a:t>montes</a:t>
            </a:r>
            <a:r>
              <a:rPr lang="en-US" sz="2800" dirty="0"/>
              <a:t> </a:t>
            </a:r>
            <a:r>
              <a:rPr lang="en-US" sz="2800" dirty="0" err="1"/>
              <a:t>interdum</a:t>
            </a:r>
            <a:r>
              <a:rPr lang="en-US" sz="2800" dirty="0"/>
              <a:t> </a:t>
            </a:r>
            <a:r>
              <a:rPr lang="en-US" sz="2800" dirty="0" err="1"/>
              <a:t>delectus</a:t>
            </a:r>
            <a:r>
              <a:rPr lang="en-US" sz="2800" dirty="0"/>
              <a:t> </a:t>
            </a:r>
            <a:r>
              <a:rPr lang="en-US" sz="2800" dirty="0" err="1"/>
              <a:t>conubia</a:t>
            </a:r>
            <a:r>
              <a:rPr lang="en-US" sz="2800" dirty="0"/>
              <a:t>, </a:t>
            </a:r>
            <a:r>
              <a:rPr lang="en-US" sz="2800" dirty="0" err="1"/>
              <a:t>tempor</a:t>
            </a:r>
            <a:r>
              <a:rPr lang="en-US" sz="2800" dirty="0"/>
              <a:t> cursus, </a:t>
            </a:r>
            <a:r>
              <a:rPr lang="en-US" sz="2800" dirty="0" err="1"/>
              <a:t>fringilla</a:t>
            </a:r>
            <a:r>
              <a:rPr lang="en-US" sz="2800" dirty="0"/>
              <a:t> </a:t>
            </a:r>
            <a:r>
              <a:rPr lang="en-US" sz="2800" dirty="0" err="1"/>
              <a:t>lacinia</a:t>
            </a:r>
            <a:r>
              <a:rPr lang="en-US" sz="2800" dirty="0"/>
              <a:t>.</a:t>
            </a:r>
          </a:p>
        </p:txBody>
      </p:sp>
      <p:graphicFrame>
        <p:nvGraphicFramePr>
          <p:cNvPr id="15" name="Diagram 14"/>
          <p:cNvGraphicFramePr/>
          <p:nvPr>
            <p:extLst>
              <p:ext uri="{D42A27DB-BD31-4B8C-83A1-F6EECF244321}">
                <p14:modId xmlns:p14="http://schemas.microsoft.com/office/powerpoint/2010/main" val="785446932"/>
              </p:ext>
            </p:extLst>
          </p:nvPr>
        </p:nvGraphicFramePr>
        <p:xfrm>
          <a:off x="18230850" y="11176736"/>
          <a:ext cx="24715639" cy="1000497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44" name="Picture 43">
            <a:extLst>
              <a:ext uri="{FF2B5EF4-FFF2-40B4-BE49-F238E27FC236}">
                <a16:creationId xmlns:a16="http://schemas.microsoft.com/office/drawing/2014/main" id="{D8DE6B6A-C658-3346-85F2-2ADA56B360A7}"/>
              </a:ext>
            </a:extLst>
          </p:cNvPr>
          <p:cNvPicPr>
            <a:picLocks noChangeAspect="1"/>
          </p:cNvPicPr>
          <p:nvPr/>
        </p:nvPicPr>
        <p:blipFill>
          <a:blip r:embed="rId7"/>
          <a:stretch>
            <a:fillRect/>
          </a:stretch>
        </p:blipFill>
        <p:spPr>
          <a:xfrm>
            <a:off x="36967886" y="-119228"/>
            <a:ext cx="6059143" cy="5673879"/>
          </a:xfrm>
          <a:prstGeom prst="rect">
            <a:avLst/>
          </a:prstGeom>
        </p:spPr>
      </p:pic>
    </p:spTree>
    <p:extLst>
      <p:ext uri="{BB962C8B-B14F-4D97-AF65-F5344CB8AC3E}">
        <p14:creationId xmlns:p14="http://schemas.microsoft.com/office/powerpoint/2010/main" val="31451847"/>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699</TotalTime>
  <Words>546</Words>
  <Application>Microsoft Office PowerPoint</Application>
  <PresentationFormat>Custom</PresentationFormat>
  <Paragraphs>20</Paragraphs>
  <Slides>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Merino, David A.</dc:creator>
  <cp:lastModifiedBy>Burk, Abby</cp:lastModifiedBy>
  <cp:revision>71</cp:revision>
  <cp:lastPrinted>2017-09-15T19:35:51Z</cp:lastPrinted>
  <dcterms:created xsi:type="dcterms:W3CDTF">2017-03-30T20:25:10Z</dcterms:created>
  <dcterms:modified xsi:type="dcterms:W3CDTF">2025-04-09T18:51:21Z</dcterms:modified>
</cp:coreProperties>
</file>