
<file path=[Content_Types].xml><?xml version="1.0" encoding="utf-8"?>
<Types xmlns="http://schemas.openxmlformats.org/package/2006/content-types">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5" r:id="rId1"/>
  </p:sldMasterIdLst>
  <p:sldIdLst>
    <p:sldId id="256" r:id="rId2"/>
  </p:sldIdLst>
  <p:sldSz cx="45720000" cy="27432000"/>
  <p:notesSz cx="6858000" cy="9144000"/>
  <p:defaultTextStyle>
    <a:defPPr>
      <a:defRPr lang="en-US"/>
    </a:defPPr>
    <a:lvl1pPr marL="0" algn="l" defTabSz="3511296" rtl="0" eaLnBrk="1" latinLnBrk="0" hangingPunct="1">
      <a:defRPr sz="6912" kern="1200">
        <a:solidFill>
          <a:schemeClr val="tx1"/>
        </a:solidFill>
        <a:latin typeface="+mn-lt"/>
        <a:ea typeface="+mn-ea"/>
        <a:cs typeface="+mn-cs"/>
      </a:defRPr>
    </a:lvl1pPr>
    <a:lvl2pPr marL="1755648" algn="l" defTabSz="3511296" rtl="0" eaLnBrk="1" latinLnBrk="0" hangingPunct="1">
      <a:defRPr sz="6912" kern="1200">
        <a:solidFill>
          <a:schemeClr val="tx1"/>
        </a:solidFill>
        <a:latin typeface="+mn-lt"/>
        <a:ea typeface="+mn-ea"/>
        <a:cs typeface="+mn-cs"/>
      </a:defRPr>
    </a:lvl2pPr>
    <a:lvl3pPr marL="3511296" algn="l" defTabSz="3511296" rtl="0" eaLnBrk="1" latinLnBrk="0" hangingPunct="1">
      <a:defRPr sz="6912" kern="1200">
        <a:solidFill>
          <a:schemeClr val="tx1"/>
        </a:solidFill>
        <a:latin typeface="+mn-lt"/>
        <a:ea typeface="+mn-ea"/>
        <a:cs typeface="+mn-cs"/>
      </a:defRPr>
    </a:lvl3pPr>
    <a:lvl4pPr marL="5266944" algn="l" defTabSz="3511296" rtl="0" eaLnBrk="1" latinLnBrk="0" hangingPunct="1">
      <a:defRPr sz="6912" kern="1200">
        <a:solidFill>
          <a:schemeClr val="tx1"/>
        </a:solidFill>
        <a:latin typeface="+mn-lt"/>
        <a:ea typeface="+mn-ea"/>
        <a:cs typeface="+mn-cs"/>
      </a:defRPr>
    </a:lvl4pPr>
    <a:lvl5pPr marL="7022592" algn="l" defTabSz="3511296" rtl="0" eaLnBrk="1" latinLnBrk="0" hangingPunct="1">
      <a:defRPr sz="6912" kern="1200">
        <a:solidFill>
          <a:schemeClr val="tx1"/>
        </a:solidFill>
        <a:latin typeface="+mn-lt"/>
        <a:ea typeface="+mn-ea"/>
        <a:cs typeface="+mn-cs"/>
      </a:defRPr>
    </a:lvl5pPr>
    <a:lvl6pPr marL="8778240" algn="l" defTabSz="3511296" rtl="0" eaLnBrk="1" latinLnBrk="0" hangingPunct="1">
      <a:defRPr sz="6912" kern="1200">
        <a:solidFill>
          <a:schemeClr val="tx1"/>
        </a:solidFill>
        <a:latin typeface="+mn-lt"/>
        <a:ea typeface="+mn-ea"/>
        <a:cs typeface="+mn-cs"/>
      </a:defRPr>
    </a:lvl6pPr>
    <a:lvl7pPr marL="10533888" algn="l" defTabSz="3511296" rtl="0" eaLnBrk="1" latinLnBrk="0" hangingPunct="1">
      <a:defRPr sz="6912" kern="1200">
        <a:solidFill>
          <a:schemeClr val="tx1"/>
        </a:solidFill>
        <a:latin typeface="+mn-lt"/>
        <a:ea typeface="+mn-ea"/>
        <a:cs typeface="+mn-cs"/>
      </a:defRPr>
    </a:lvl7pPr>
    <a:lvl8pPr marL="12289536" algn="l" defTabSz="3511296" rtl="0" eaLnBrk="1" latinLnBrk="0" hangingPunct="1">
      <a:defRPr sz="6912" kern="1200">
        <a:solidFill>
          <a:schemeClr val="tx1"/>
        </a:solidFill>
        <a:latin typeface="+mn-lt"/>
        <a:ea typeface="+mn-ea"/>
        <a:cs typeface="+mn-cs"/>
      </a:defRPr>
    </a:lvl8pPr>
    <a:lvl9pPr marL="14045184" algn="l" defTabSz="3511296" rtl="0" eaLnBrk="1" latinLnBrk="0" hangingPunct="1">
      <a:defRPr sz="6912"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41100"/>
    <a:srgbClr val="F9C623"/>
    <a:srgbClr val="A93A34"/>
    <a:srgbClr val="941651"/>
    <a:srgbClr val="006D89"/>
    <a:srgbClr val="ACDCE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720"/>
    <p:restoredTop sz="96401"/>
  </p:normalViewPr>
  <p:slideViewPr>
    <p:cSldViewPr snapToGrid="0" snapToObjects="1">
      <p:cViewPr varScale="1">
        <p:scale>
          <a:sx n="27" d="100"/>
          <a:sy n="27" d="100"/>
        </p:scale>
        <p:origin x="366" y="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3" name="Content Placeholder 2"/>
          <p:cNvSpPr>
            <a:spLocks noGrp="1"/>
          </p:cNvSpPr>
          <p:nvPr>
            <p:ph sz="quarter" idx="13" hasCustomPrompt="1"/>
          </p:nvPr>
        </p:nvSpPr>
        <p:spPr>
          <a:xfrm>
            <a:off x="12153900" y="10167620"/>
            <a:ext cx="10332720" cy="6400800"/>
          </a:xfrm>
          <a:prstGeom prst="rect">
            <a:avLst/>
          </a:prstGeom>
        </p:spPr>
        <p:txBody>
          <a:bodyPr anchor="ctr" anchorCtr="1"/>
          <a:lstStyle>
            <a:lvl1pPr marL="0" indent="0">
              <a:buNone/>
              <a:defRPr sz="7200"/>
            </a:lvl1pPr>
          </a:lstStyle>
          <a:p>
            <a:pPr lvl="0"/>
            <a:r>
              <a:rPr lang="en-US" dirty="0"/>
              <a:t>Content Placeholder</a:t>
            </a:r>
          </a:p>
        </p:txBody>
      </p:sp>
      <p:sp>
        <p:nvSpPr>
          <p:cNvPr id="7" name="Content Placeholder 2"/>
          <p:cNvSpPr>
            <a:spLocks noGrp="1"/>
          </p:cNvSpPr>
          <p:nvPr>
            <p:ph sz="quarter" idx="14" hasCustomPrompt="1"/>
          </p:nvPr>
        </p:nvSpPr>
        <p:spPr>
          <a:xfrm>
            <a:off x="12153900" y="17665700"/>
            <a:ext cx="10332720" cy="6400800"/>
          </a:xfrm>
          <a:prstGeom prst="rect">
            <a:avLst/>
          </a:prstGeom>
        </p:spPr>
        <p:txBody>
          <a:bodyPr anchor="ctr" anchorCtr="1"/>
          <a:lstStyle>
            <a:lvl1pPr marL="0" indent="0">
              <a:buNone/>
              <a:defRPr sz="7200"/>
            </a:lvl1pPr>
          </a:lstStyle>
          <a:p>
            <a:pPr lvl="0"/>
            <a:r>
              <a:rPr lang="en-US" dirty="0"/>
              <a:t>Content Placeholder</a:t>
            </a:r>
          </a:p>
        </p:txBody>
      </p:sp>
      <p:sp>
        <p:nvSpPr>
          <p:cNvPr id="9" name="Content Placeholder 2"/>
          <p:cNvSpPr>
            <a:spLocks noGrp="1"/>
          </p:cNvSpPr>
          <p:nvPr>
            <p:ph sz="quarter" idx="15" hasCustomPrompt="1"/>
          </p:nvPr>
        </p:nvSpPr>
        <p:spPr>
          <a:xfrm>
            <a:off x="23309580" y="17665700"/>
            <a:ext cx="10332720" cy="6400800"/>
          </a:xfrm>
          <a:prstGeom prst="rect">
            <a:avLst/>
          </a:prstGeom>
        </p:spPr>
        <p:txBody>
          <a:bodyPr anchor="ctr" anchorCtr="1"/>
          <a:lstStyle>
            <a:lvl1pPr marL="0" indent="0">
              <a:buNone/>
              <a:defRPr sz="7200"/>
            </a:lvl1pPr>
          </a:lstStyle>
          <a:p>
            <a:pPr lvl="0"/>
            <a:r>
              <a:rPr lang="en-US" dirty="0"/>
              <a:t>Content Placeholder</a:t>
            </a:r>
          </a:p>
        </p:txBody>
      </p:sp>
    </p:spTree>
    <p:extLst>
      <p:ext uri="{BB962C8B-B14F-4D97-AF65-F5344CB8AC3E}">
        <p14:creationId xmlns:p14="http://schemas.microsoft.com/office/powerpoint/2010/main" val="47670682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hyperlink" Target="https://www.towson.edu/provost/academicinnovation/multimedia.html" TargetMode="External"/><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hyperlink" Target="mailto:OAIProjects@towson.edu?subject=PowerPoint%20Poster%20Template" TargetMode="External"/><Relationship Id="rId4" Type="http://schemas.openxmlformats.org/officeDocument/2006/relationships/hyperlink" Target="http://fusion.towson.edu/www/mms"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8" name="Rectangle 17"/>
          <p:cNvSpPr/>
          <p:nvPr userDrawn="1"/>
        </p:nvSpPr>
        <p:spPr>
          <a:xfrm>
            <a:off x="46203539" y="1142999"/>
            <a:ext cx="13358519" cy="42182144"/>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3143250" y="1460502"/>
            <a:ext cx="39433500" cy="530225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3143250" y="7302500"/>
            <a:ext cx="39433500" cy="1740535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143250" y="25425402"/>
            <a:ext cx="10287000" cy="1460500"/>
          </a:xfrm>
          <a:prstGeom prst="rect">
            <a:avLst/>
          </a:prstGeom>
        </p:spPr>
        <p:txBody>
          <a:bodyPr vert="horz" lIns="91440" tIns="45720" rIns="91440" bIns="45720" rtlCol="0" anchor="ctr"/>
          <a:lstStyle>
            <a:lvl1pPr algn="l">
              <a:defRPr sz="4500">
                <a:solidFill>
                  <a:schemeClr val="tx1">
                    <a:tint val="75000"/>
                  </a:schemeClr>
                </a:solidFill>
              </a:defRPr>
            </a:lvl1pPr>
          </a:lstStyle>
          <a:p>
            <a:fld id="{C764DE79-268F-4C1A-8933-263129D2AF90}" type="datetimeFigureOut">
              <a:rPr lang="en-US" smtClean="0"/>
              <a:t>4/9/2025</a:t>
            </a:fld>
            <a:endParaRPr lang="en-US" dirty="0"/>
          </a:p>
        </p:txBody>
      </p:sp>
      <p:sp>
        <p:nvSpPr>
          <p:cNvPr id="5" name="Footer Placeholder 4"/>
          <p:cNvSpPr>
            <a:spLocks noGrp="1"/>
          </p:cNvSpPr>
          <p:nvPr>
            <p:ph type="ftr" sz="quarter" idx="3"/>
          </p:nvPr>
        </p:nvSpPr>
        <p:spPr>
          <a:xfrm>
            <a:off x="15144750" y="25425402"/>
            <a:ext cx="15430500" cy="1460500"/>
          </a:xfrm>
          <a:prstGeom prst="rect">
            <a:avLst/>
          </a:prstGeom>
        </p:spPr>
        <p:txBody>
          <a:bodyPr vert="horz" lIns="91440" tIns="45720" rIns="91440" bIns="45720" rtlCol="0" anchor="ctr"/>
          <a:lstStyle>
            <a:lvl1pPr algn="ctr">
              <a:defRPr sz="45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32289750" y="25425402"/>
            <a:ext cx="10287000" cy="1460500"/>
          </a:xfrm>
          <a:prstGeom prst="rect">
            <a:avLst/>
          </a:prstGeom>
        </p:spPr>
        <p:txBody>
          <a:bodyPr vert="horz" lIns="91440" tIns="45720" rIns="91440" bIns="45720" rtlCol="0" anchor="ctr"/>
          <a:lstStyle>
            <a:lvl1pPr algn="r">
              <a:defRPr sz="4500">
                <a:solidFill>
                  <a:schemeClr val="tx1">
                    <a:tint val="75000"/>
                  </a:schemeClr>
                </a:solidFill>
              </a:defRPr>
            </a:lvl1pPr>
          </a:lstStyle>
          <a:p>
            <a:fld id="{48F63A3B-78C7-47BE-AE5E-E10140E04643}" type="slidenum">
              <a:rPr lang="en-US" smtClean="0"/>
              <a:t>‹#›</a:t>
            </a:fld>
            <a:endParaRPr lang="en-US" dirty="0"/>
          </a:p>
        </p:txBody>
      </p:sp>
      <p:sp>
        <p:nvSpPr>
          <p:cNvPr id="7" name="Rectangle 6"/>
          <p:cNvSpPr/>
          <p:nvPr userDrawn="1"/>
        </p:nvSpPr>
        <p:spPr>
          <a:xfrm>
            <a:off x="0" y="0"/>
            <a:ext cx="45720000" cy="27432000"/>
          </a:xfrm>
          <a:prstGeom prst="rect">
            <a:avLst/>
          </a:prstGeom>
          <a:gradFill flip="none" rotWithShape="1">
            <a:gsLst>
              <a:gs pos="0">
                <a:srgbClr val="ACDCEC">
                  <a:alpha val="14902"/>
                </a:srgbClr>
              </a:gs>
              <a:gs pos="100000">
                <a:srgbClr val="006D89">
                  <a:alpha val="14902"/>
                </a:srgb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912">
              <a:noFill/>
            </a:endParaRPr>
          </a:p>
        </p:txBody>
      </p:sp>
      <p:sp>
        <p:nvSpPr>
          <p:cNvPr id="8" name="Freeform 7"/>
          <p:cNvSpPr/>
          <p:nvPr userDrawn="1"/>
        </p:nvSpPr>
        <p:spPr>
          <a:xfrm>
            <a:off x="0" y="0"/>
            <a:ext cx="33375600" cy="3657600"/>
          </a:xfrm>
          <a:custGeom>
            <a:avLst/>
            <a:gdLst>
              <a:gd name="connsiteX0" fmla="*/ 0 w 33375600"/>
              <a:gd name="connsiteY0" fmla="*/ 0 h 4483100"/>
              <a:gd name="connsiteX1" fmla="*/ 33375600 w 33375600"/>
              <a:gd name="connsiteY1" fmla="*/ 0 h 4483100"/>
              <a:gd name="connsiteX2" fmla="*/ 31546800 w 33375600"/>
              <a:gd name="connsiteY2" fmla="*/ 2241549 h 4483100"/>
              <a:gd name="connsiteX3" fmla="*/ 33375600 w 33375600"/>
              <a:gd name="connsiteY3" fmla="*/ 4483099 h 4483100"/>
              <a:gd name="connsiteX4" fmla="*/ 33375600 w 33375600"/>
              <a:gd name="connsiteY4" fmla="*/ 4483100 h 4483100"/>
              <a:gd name="connsiteX5" fmla="*/ 0 w 33375600"/>
              <a:gd name="connsiteY5" fmla="*/ 4483100 h 4483100"/>
              <a:gd name="connsiteX6" fmla="*/ 33375600 w 33375600"/>
              <a:gd name="connsiteY6" fmla="*/ 0 h 4483100"/>
              <a:gd name="connsiteX7" fmla="*/ 33375600 w 33375600"/>
              <a:gd name="connsiteY7" fmla="*/ 0 h 4483100"/>
              <a:gd name="connsiteX8" fmla="*/ 33375600 w 33375600"/>
              <a:gd name="connsiteY8" fmla="*/ 0 h 4483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3375600" h="4483100">
                <a:moveTo>
                  <a:pt x="0" y="0"/>
                </a:moveTo>
                <a:lnTo>
                  <a:pt x="33375600" y="0"/>
                </a:lnTo>
                <a:lnTo>
                  <a:pt x="31546800" y="2241549"/>
                </a:lnTo>
                <a:lnTo>
                  <a:pt x="33375600" y="4483099"/>
                </a:lnTo>
                <a:lnTo>
                  <a:pt x="33375600" y="4483100"/>
                </a:lnTo>
                <a:lnTo>
                  <a:pt x="0" y="4483100"/>
                </a:lnTo>
                <a:close/>
                <a:moveTo>
                  <a:pt x="33375600" y="0"/>
                </a:moveTo>
                <a:lnTo>
                  <a:pt x="33375600" y="0"/>
                </a:lnTo>
                <a:lnTo>
                  <a:pt x="33375600" y="0"/>
                </a:lnTo>
                <a:close/>
              </a:path>
            </a:pathLst>
          </a:custGeom>
          <a:solidFill>
            <a:srgbClr val="9411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912"/>
          </a:p>
        </p:txBody>
      </p:sp>
      <p:sp>
        <p:nvSpPr>
          <p:cNvPr id="9" name="Freeform 8"/>
          <p:cNvSpPr/>
          <p:nvPr userDrawn="1"/>
        </p:nvSpPr>
        <p:spPr>
          <a:xfrm rot="16200000">
            <a:off x="38299854" y="-3781253"/>
            <a:ext cx="3657600" cy="11220105"/>
          </a:xfrm>
          <a:custGeom>
            <a:avLst/>
            <a:gdLst>
              <a:gd name="connsiteX0" fmla="*/ 4483101 w 4483101"/>
              <a:gd name="connsiteY0" fmla="*/ 1828798 h 12727169"/>
              <a:gd name="connsiteX1" fmla="*/ 4483101 w 4483101"/>
              <a:gd name="connsiteY1" fmla="*/ 12727169 h 12727169"/>
              <a:gd name="connsiteX2" fmla="*/ 0 w 4483101"/>
              <a:gd name="connsiteY2" fmla="*/ 12727169 h 12727169"/>
              <a:gd name="connsiteX3" fmla="*/ 0 w 4483101"/>
              <a:gd name="connsiteY3" fmla="*/ 1828798 h 12727169"/>
              <a:gd name="connsiteX4" fmla="*/ 1 w 4483101"/>
              <a:gd name="connsiteY4" fmla="*/ 1828798 h 12727169"/>
              <a:gd name="connsiteX5" fmla="*/ 2241551 w 4483101"/>
              <a:gd name="connsiteY5" fmla="*/ 0 h 12727169"/>
              <a:gd name="connsiteX6" fmla="*/ 4483100 w 4483101"/>
              <a:gd name="connsiteY6" fmla="*/ 1828798 h 12727169"/>
              <a:gd name="connsiteX0" fmla="*/ 4483101 w 4483101"/>
              <a:gd name="connsiteY0" fmla="*/ 1828798 h 12727169"/>
              <a:gd name="connsiteX1" fmla="*/ 4398435 w 4483101"/>
              <a:gd name="connsiteY1" fmla="*/ 11507969 h 12727169"/>
              <a:gd name="connsiteX2" fmla="*/ 0 w 4483101"/>
              <a:gd name="connsiteY2" fmla="*/ 12727169 h 12727169"/>
              <a:gd name="connsiteX3" fmla="*/ 0 w 4483101"/>
              <a:gd name="connsiteY3" fmla="*/ 1828798 h 12727169"/>
              <a:gd name="connsiteX4" fmla="*/ 1 w 4483101"/>
              <a:gd name="connsiteY4" fmla="*/ 1828798 h 12727169"/>
              <a:gd name="connsiteX5" fmla="*/ 2241551 w 4483101"/>
              <a:gd name="connsiteY5" fmla="*/ 0 h 12727169"/>
              <a:gd name="connsiteX6" fmla="*/ 4483100 w 4483101"/>
              <a:gd name="connsiteY6" fmla="*/ 1828798 h 12727169"/>
              <a:gd name="connsiteX7" fmla="*/ 4483101 w 4483101"/>
              <a:gd name="connsiteY7" fmla="*/ 1828798 h 12727169"/>
              <a:gd name="connsiteX0" fmla="*/ 4483101 w 4483102"/>
              <a:gd name="connsiteY0" fmla="*/ 1828798 h 12727169"/>
              <a:gd name="connsiteX1" fmla="*/ 4483102 w 4483102"/>
              <a:gd name="connsiteY1" fmla="*/ 11203169 h 12727169"/>
              <a:gd name="connsiteX2" fmla="*/ 0 w 4483102"/>
              <a:gd name="connsiteY2" fmla="*/ 12727169 h 12727169"/>
              <a:gd name="connsiteX3" fmla="*/ 0 w 4483102"/>
              <a:gd name="connsiteY3" fmla="*/ 1828798 h 12727169"/>
              <a:gd name="connsiteX4" fmla="*/ 1 w 4483102"/>
              <a:gd name="connsiteY4" fmla="*/ 1828798 h 12727169"/>
              <a:gd name="connsiteX5" fmla="*/ 2241551 w 4483102"/>
              <a:gd name="connsiteY5" fmla="*/ 0 h 12727169"/>
              <a:gd name="connsiteX6" fmla="*/ 4483100 w 4483102"/>
              <a:gd name="connsiteY6" fmla="*/ 1828798 h 12727169"/>
              <a:gd name="connsiteX7" fmla="*/ 4483101 w 4483102"/>
              <a:gd name="connsiteY7" fmla="*/ 1828798 h 12727169"/>
              <a:gd name="connsiteX0" fmla="*/ 4483101 w 4483102"/>
              <a:gd name="connsiteY0" fmla="*/ 1828798 h 11220105"/>
              <a:gd name="connsiteX1" fmla="*/ 4483102 w 4483102"/>
              <a:gd name="connsiteY1" fmla="*/ 11203169 h 11220105"/>
              <a:gd name="connsiteX2" fmla="*/ 16933 w 4483102"/>
              <a:gd name="connsiteY2" fmla="*/ 11220105 h 11220105"/>
              <a:gd name="connsiteX3" fmla="*/ 0 w 4483102"/>
              <a:gd name="connsiteY3" fmla="*/ 1828798 h 11220105"/>
              <a:gd name="connsiteX4" fmla="*/ 1 w 4483102"/>
              <a:gd name="connsiteY4" fmla="*/ 1828798 h 11220105"/>
              <a:gd name="connsiteX5" fmla="*/ 2241551 w 4483102"/>
              <a:gd name="connsiteY5" fmla="*/ 0 h 11220105"/>
              <a:gd name="connsiteX6" fmla="*/ 4483100 w 4483102"/>
              <a:gd name="connsiteY6" fmla="*/ 1828798 h 11220105"/>
              <a:gd name="connsiteX7" fmla="*/ 4483101 w 4483102"/>
              <a:gd name="connsiteY7" fmla="*/ 1828798 h 112201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483102" h="11220105">
                <a:moveTo>
                  <a:pt x="4483101" y="1828798"/>
                </a:moveTo>
                <a:cubicBezTo>
                  <a:pt x="4483101" y="4953588"/>
                  <a:pt x="4483102" y="8078379"/>
                  <a:pt x="4483102" y="11203169"/>
                </a:cubicBezTo>
                <a:lnTo>
                  <a:pt x="16933" y="11220105"/>
                </a:lnTo>
                <a:cubicBezTo>
                  <a:pt x="11289" y="8089669"/>
                  <a:pt x="5644" y="4959234"/>
                  <a:pt x="0" y="1828798"/>
                </a:cubicBezTo>
                <a:lnTo>
                  <a:pt x="1" y="1828798"/>
                </a:lnTo>
                <a:lnTo>
                  <a:pt x="2241551" y="0"/>
                </a:lnTo>
                <a:lnTo>
                  <a:pt x="4483100" y="1828798"/>
                </a:lnTo>
                <a:lnTo>
                  <a:pt x="4483101" y="1828798"/>
                </a:lnTo>
                <a:close/>
              </a:path>
            </a:pathLst>
          </a:custGeom>
          <a:solidFill>
            <a:srgbClr val="006D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912"/>
          </a:p>
        </p:txBody>
      </p:sp>
      <p:sp>
        <p:nvSpPr>
          <p:cNvPr id="10" name="Freeform 9"/>
          <p:cNvSpPr/>
          <p:nvPr userDrawn="1"/>
        </p:nvSpPr>
        <p:spPr>
          <a:xfrm>
            <a:off x="-18707" y="3657600"/>
            <a:ext cx="33375599" cy="1828800"/>
          </a:xfrm>
          <a:custGeom>
            <a:avLst/>
            <a:gdLst>
              <a:gd name="connsiteX0" fmla="*/ 0 w 33375599"/>
              <a:gd name="connsiteY0" fmla="*/ 0 h 2241550"/>
              <a:gd name="connsiteX1" fmla="*/ 33375599 w 33375599"/>
              <a:gd name="connsiteY1" fmla="*/ 0 h 2241550"/>
              <a:gd name="connsiteX2" fmla="*/ 33375599 w 33375599"/>
              <a:gd name="connsiteY2" fmla="*/ 3 h 2241550"/>
              <a:gd name="connsiteX3" fmla="*/ 31546801 w 33375599"/>
              <a:gd name="connsiteY3" fmla="*/ 2241550 h 2241550"/>
              <a:gd name="connsiteX4" fmla="*/ 31546801 w 33375599"/>
              <a:gd name="connsiteY4" fmla="*/ 2241550 h 2241550"/>
              <a:gd name="connsiteX5" fmla="*/ 0 w 33375599"/>
              <a:gd name="connsiteY5" fmla="*/ 2241550 h 2241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3375599" h="2241550">
                <a:moveTo>
                  <a:pt x="0" y="0"/>
                </a:moveTo>
                <a:lnTo>
                  <a:pt x="33375599" y="0"/>
                </a:lnTo>
                <a:lnTo>
                  <a:pt x="33375599" y="3"/>
                </a:lnTo>
                <a:lnTo>
                  <a:pt x="31546801" y="2241550"/>
                </a:lnTo>
                <a:lnTo>
                  <a:pt x="31546801" y="2241550"/>
                </a:lnTo>
                <a:lnTo>
                  <a:pt x="0" y="2241550"/>
                </a:lnTo>
                <a:close/>
              </a:path>
            </a:pathLst>
          </a:custGeom>
          <a:solidFill>
            <a:srgbClr val="F9C62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912"/>
          </a:p>
        </p:txBody>
      </p:sp>
      <p:sp>
        <p:nvSpPr>
          <p:cNvPr id="16" name="Rectangle 15"/>
          <p:cNvSpPr/>
          <p:nvPr/>
        </p:nvSpPr>
        <p:spPr>
          <a:xfrm>
            <a:off x="-14538935" y="1143000"/>
            <a:ext cx="13358519" cy="32907165"/>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lvl1pPr>
              <a:defRPr>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a:endParaRPr lang="en-US" kern="1200" dirty="0"/>
          </a:p>
        </p:txBody>
      </p:sp>
      <p:sp>
        <p:nvSpPr>
          <p:cNvPr id="15" name="TextBox 14"/>
          <p:cNvSpPr txBox="1"/>
          <p:nvPr/>
        </p:nvSpPr>
        <p:spPr>
          <a:xfrm>
            <a:off x="-13982553" y="2628916"/>
            <a:ext cx="12245754" cy="29300329"/>
          </a:xfrm>
          <a:prstGeom prst="rect">
            <a:avLst/>
          </a:prstGeom>
          <a:noFill/>
        </p:spPr>
        <p:style>
          <a:lnRef idx="0">
            <a:scrgbClr r="0" g="0" b="0"/>
          </a:lnRef>
          <a:fillRef idx="0">
            <a:scrgbClr r="0" g="0" b="0"/>
          </a:fillRef>
          <a:effectRef idx="0">
            <a:scrgbClr r="0" g="0" b="0"/>
          </a:effectRef>
          <a:fontRef idx="major"/>
        </p:style>
        <p:txBody>
          <a:bodyPr wrap="square" rtlCol="0">
            <a:spAutoFit/>
          </a:bodyPr>
          <a:lstStyle>
            <a:lvl1pPr>
              <a:defRPr>
                <a:latin typeface="+mj-lt"/>
                <a:ea typeface="+mj-ea"/>
                <a:cs typeface="+mj-cs"/>
              </a:defRPr>
            </a:lvl1pPr>
            <a:lvl2pPr>
              <a:defRPr>
                <a:latin typeface="+mj-lt"/>
                <a:ea typeface="+mj-ea"/>
                <a:cs typeface="+mj-cs"/>
              </a:defRPr>
            </a:lvl2pPr>
            <a:lvl3pPr>
              <a:defRPr>
                <a:latin typeface="+mj-lt"/>
                <a:ea typeface="+mj-ea"/>
                <a:cs typeface="+mj-cs"/>
              </a:defRPr>
            </a:lvl3pPr>
            <a:lvl4pPr>
              <a:defRPr>
                <a:latin typeface="+mj-lt"/>
                <a:ea typeface="+mj-ea"/>
                <a:cs typeface="+mj-cs"/>
              </a:defRPr>
            </a:lvl4pPr>
            <a:lvl5pPr>
              <a:defRPr>
                <a:latin typeface="+mj-lt"/>
                <a:ea typeface="+mj-ea"/>
                <a:cs typeface="+mj-cs"/>
              </a:defRPr>
            </a:lvl5pPr>
            <a:lvl6pPr>
              <a:defRPr>
                <a:latin typeface="+mj-lt"/>
                <a:ea typeface="+mj-ea"/>
                <a:cs typeface="+mj-cs"/>
              </a:defRPr>
            </a:lvl6pPr>
            <a:lvl7pPr>
              <a:defRPr>
                <a:latin typeface="+mj-lt"/>
                <a:ea typeface="+mj-ea"/>
                <a:cs typeface="+mj-cs"/>
              </a:defRPr>
            </a:lvl7pPr>
            <a:lvl8pPr>
              <a:defRPr>
                <a:latin typeface="+mj-lt"/>
                <a:ea typeface="+mj-ea"/>
                <a:cs typeface="+mj-cs"/>
              </a:defRPr>
            </a:lvl8pPr>
            <a:lvl9pPr>
              <a:defRPr>
                <a:latin typeface="+mj-lt"/>
                <a:ea typeface="+mj-ea"/>
                <a:cs typeface="+mj-cs"/>
              </a:defRPr>
            </a:lvl9pPr>
          </a:lstStyle>
          <a:p>
            <a:pPr>
              <a:spcBef>
                <a:spcPts val="2000"/>
              </a:spcBef>
            </a:pPr>
            <a:r>
              <a:rPr lang="en-US" sz="5400" b="1" u="sng" kern="1200" dirty="0">
                <a:solidFill>
                  <a:schemeClr val="tx1"/>
                </a:solidFill>
                <a:latin typeface="Calibri" charset="0"/>
                <a:ea typeface="Calibri" charset="0"/>
                <a:cs typeface="Calibri" charset="0"/>
              </a:rPr>
              <a:t>Frequently</a:t>
            </a:r>
            <a:r>
              <a:rPr lang="en-US" sz="5400" b="1" u="sng" kern="1200" baseline="0" dirty="0">
                <a:solidFill>
                  <a:schemeClr val="tx1"/>
                </a:solidFill>
                <a:latin typeface="Calibri" charset="0"/>
                <a:ea typeface="Calibri" charset="0"/>
                <a:cs typeface="Calibri" charset="0"/>
              </a:rPr>
              <a:t> Asked Questions</a:t>
            </a:r>
          </a:p>
          <a:p>
            <a:pPr>
              <a:spcBef>
                <a:spcPts val="2000"/>
              </a:spcBef>
            </a:pPr>
            <a:endParaRPr lang="en-US" sz="4400" b="1" u="sng" kern="1200" baseline="0" dirty="0">
              <a:solidFill>
                <a:schemeClr val="tx1"/>
              </a:solidFill>
              <a:latin typeface="Calibri" charset="0"/>
              <a:ea typeface="Calibri" charset="0"/>
              <a:cs typeface="Calibri" charset="0"/>
            </a:endParaRPr>
          </a:p>
          <a:p>
            <a:pPr>
              <a:spcBef>
                <a:spcPts val="2000"/>
              </a:spcBef>
            </a:pPr>
            <a:r>
              <a:rPr lang="en-US" sz="4400" b="1" u="sng" kern="1200" dirty="0">
                <a:solidFill>
                  <a:schemeClr val="tx1"/>
                </a:solidFill>
                <a:latin typeface="Calibri" charset="0"/>
                <a:ea typeface="Calibri" charset="0"/>
                <a:cs typeface="Calibri" charset="0"/>
              </a:rPr>
              <a:t>How much text</a:t>
            </a:r>
            <a:r>
              <a:rPr lang="en-US" sz="4400" b="1" u="sng" kern="1200" baseline="0" dirty="0">
                <a:solidFill>
                  <a:schemeClr val="tx1"/>
                </a:solidFill>
                <a:latin typeface="Calibri" charset="0"/>
                <a:ea typeface="Calibri" charset="0"/>
                <a:cs typeface="Calibri" charset="0"/>
              </a:rPr>
              <a:t> should I use in my poster?</a:t>
            </a:r>
            <a:endParaRPr lang="en-US" sz="4400" b="1" u="sng" kern="1200" dirty="0">
              <a:solidFill>
                <a:schemeClr val="tx1"/>
              </a:solidFill>
              <a:latin typeface="Calibri" charset="0"/>
              <a:ea typeface="Calibri" charset="0"/>
              <a:cs typeface="Calibri" charset="0"/>
            </a:endParaRPr>
          </a:p>
          <a:p>
            <a:pPr>
              <a:spcBef>
                <a:spcPts val="2000"/>
              </a:spcBef>
            </a:pPr>
            <a:r>
              <a:rPr lang="en-US" sz="4400" kern="1200" dirty="0">
                <a:solidFill>
                  <a:schemeClr val="tx1"/>
                </a:solidFill>
                <a:latin typeface="Calibri" charset="0"/>
                <a:ea typeface="Calibri" charset="0"/>
                <a:cs typeface="Calibri" charset="0"/>
              </a:rPr>
              <a:t>The most common suggestion made by poster session organizers is to minimize</a:t>
            </a:r>
            <a:r>
              <a:rPr lang="en-US" sz="4400" kern="1200" baseline="0" dirty="0">
                <a:solidFill>
                  <a:schemeClr val="tx1"/>
                </a:solidFill>
                <a:latin typeface="Calibri" charset="0"/>
                <a:ea typeface="Calibri" charset="0"/>
                <a:cs typeface="Calibri" charset="0"/>
              </a:rPr>
              <a:t> text and add visuals. </a:t>
            </a:r>
            <a:r>
              <a:rPr lang="en-US" sz="4400" kern="1200" dirty="0">
                <a:solidFill>
                  <a:schemeClr val="tx1"/>
                </a:solidFill>
                <a:latin typeface="Calibri" charset="0"/>
                <a:ea typeface="Calibri" charset="0"/>
                <a:cs typeface="Calibri" charset="0"/>
              </a:rPr>
              <a:t>Some of the most visually successful posters have no</a:t>
            </a:r>
            <a:r>
              <a:rPr lang="en-US" sz="4400" kern="1200" baseline="0" dirty="0">
                <a:solidFill>
                  <a:schemeClr val="tx1"/>
                </a:solidFill>
                <a:latin typeface="Calibri" charset="0"/>
                <a:ea typeface="Calibri" charset="0"/>
                <a:cs typeface="Calibri" charset="0"/>
              </a:rPr>
              <a:t> more than </a:t>
            </a:r>
            <a:r>
              <a:rPr lang="en-US" sz="4400" kern="1200" dirty="0">
                <a:solidFill>
                  <a:schemeClr val="tx1"/>
                </a:solidFill>
                <a:latin typeface="Calibri" charset="0"/>
                <a:ea typeface="Calibri" charset="0"/>
                <a:cs typeface="Calibri" charset="0"/>
              </a:rPr>
              <a:t>a  paragraph for each poster section.</a:t>
            </a:r>
          </a:p>
          <a:p>
            <a:pPr>
              <a:spcBef>
                <a:spcPts val="2000"/>
              </a:spcBef>
            </a:pPr>
            <a:br>
              <a:rPr lang="en-US" sz="4400" b="1" u="sng" kern="1200" dirty="0">
                <a:solidFill>
                  <a:schemeClr val="tx1"/>
                </a:solidFill>
                <a:latin typeface="Calibri" charset="0"/>
                <a:ea typeface="Calibri" charset="0"/>
                <a:cs typeface="Calibri" charset="0"/>
              </a:rPr>
            </a:br>
            <a:r>
              <a:rPr lang="en-US" sz="4400" b="1" u="sng" kern="1200" dirty="0">
                <a:solidFill>
                  <a:schemeClr val="tx1"/>
                </a:solidFill>
                <a:latin typeface="Calibri" charset="0"/>
                <a:ea typeface="Calibri" charset="0"/>
                <a:cs typeface="Calibri" charset="0"/>
              </a:rPr>
              <a:t>What size should my font be?</a:t>
            </a:r>
          </a:p>
          <a:p>
            <a:pPr>
              <a:spcBef>
                <a:spcPts val="1334"/>
              </a:spcBef>
            </a:pPr>
            <a:r>
              <a:rPr lang="en-US" sz="4400" b="1" kern="1200" dirty="0">
                <a:solidFill>
                  <a:schemeClr val="tx1"/>
                </a:solidFill>
                <a:latin typeface="Calibri" charset="0"/>
                <a:ea typeface="Calibri" charset="0"/>
                <a:cs typeface="Calibri" charset="0"/>
              </a:rPr>
              <a:t>Main Title </a:t>
            </a:r>
            <a:r>
              <a:rPr lang="en-US" sz="4400" kern="1200" dirty="0">
                <a:solidFill>
                  <a:schemeClr val="tx1"/>
                </a:solidFill>
                <a:latin typeface="Calibri" charset="0"/>
                <a:ea typeface="Calibri" charset="0"/>
                <a:cs typeface="Calibri" charset="0"/>
              </a:rPr>
              <a:t>60-90 point in template</a:t>
            </a:r>
          </a:p>
          <a:p>
            <a:pPr>
              <a:spcBef>
                <a:spcPts val="1334"/>
              </a:spcBef>
            </a:pPr>
            <a:r>
              <a:rPr lang="en-US" sz="4400" b="1" kern="1200" dirty="0">
                <a:solidFill>
                  <a:schemeClr val="tx1"/>
                </a:solidFill>
                <a:latin typeface="Calibri" charset="0"/>
                <a:ea typeface="Calibri" charset="0"/>
                <a:cs typeface="Calibri" charset="0"/>
              </a:rPr>
              <a:t>Author </a:t>
            </a:r>
            <a:r>
              <a:rPr lang="en-US" sz="4400" kern="1200" dirty="0">
                <a:solidFill>
                  <a:schemeClr val="tx1"/>
                </a:solidFill>
                <a:latin typeface="Calibri" charset="0"/>
                <a:ea typeface="Calibri" charset="0"/>
                <a:cs typeface="Calibri" charset="0"/>
              </a:rPr>
              <a:t>50-60 point in template</a:t>
            </a:r>
          </a:p>
          <a:p>
            <a:pPr>
              <a:spcBef>
                <a:spcPts val="1334"/>
              </a:spcBef>
            </a:pPr>
            <a:r>
              <a:rPr lang="en-US" sz="4400" b="1" kern="1200" dirty="0">
                <a:solidFill>
                  <a:schemeClr val="tx1"/>
                </a:solidFill>
                <a:latin typeface="Calibri" charset="0"/>
                <a:ea typeface="Calibri" charset="0"/>
                <a:cs typeface="Calibri" charset="0"/>
              </a:rPr>
              <a:t>Headers</a:t>
            </a:r>
            <a:r>
              <a:rPr lang="en-US" sz="4400" kern="1200" dirty="0">
                <a:solidFill>
                  <a:schemeClr val="tx1"/>
                </a:solidFill>
                <a:latin typeface="Calibri" charset="0"/>
                <a:ea typeface="Calibri" charset="0"/>
                <a:cs typeface="Calibri" charset="0"/>
              </a:rPr>
              <a:t> 48-60 point in template</a:t>
            </a:r>
          </a:p>
          <a:p>
            <a:pPr>
              <a:spcBef>
                <a:spcPts val="1334"/>
              </a:spcBef>
            </a:pPr>
            <a:r>
              <a:rPr lang="en-US" sz="4400" b="1" kern="1200" dirty="0">
                <a:solidFill>
                  <a:schemeClr val="tx1"/>
                </a:solidFill>
                <a:latin typeface="Calibri" charset="0"/>
                <a:ea typeface="Calibri" charset="0"/>
                <a:cs typeface="Calibri" charset="0"/>
              </a:rPr>
              <a:t>Paragraph Text</a:t>
            </a:r>
            <a:r>
              <a:rPr lang="en-US" sz="4400" kern="1200" dirty="0">
                <a:solidFill>
                  <a:schemeClr val="tx1"/>
                </a:solidFill>
                <a:latin typeface="Calibri" charset="0"/>
                <a:ea typeface="Calibri" charset="0"/>
                <a:cs typeface="Calibri" charset="0"/>
              </a:rPr>
              <a:t> 30-40 point in template</a:t>
            </a:r>
          </a:p>
          <a:p>
            <a:pPr>
              <a:spcBef>
                <a:spcPts val="2000"/>
              </a:spcBef>
            </a:pPr>
            <a:br>
              <a:rPr lang="en-US" sz="4400" b="1" u="sng" kern="1200" dirty="0">
                <a:solidFill>
                  <a:schemeClr val="tx1"/>
                </a:solidFill>
                <a:latin typeface="Calibri" charset="0"/>
                <a:ea typeface="Calibri" charset="0"/>
                <a:cs typeface="Calibri" charset="0"/>
              </a:rPr>
            </a:br>
            <a:r>
              <a:rPr lang="en-US" sz="4400" b="1" u="sng" kern="1200" dirty="0">
                <a:solidFill>
                  <a:schemeClr val="tx1"/>
                </a:solidFill>
                <a:latin typeface="Calibri" charset="0"/>
                <a:ea typeface="Calibri" charset="0"/>
                <a:cs typeface="Calibri" charset="0"/>
              </a:rPr>
              <a:t>How do I insert</a:t>
            </a:r>
            <a:r>
              <a:rPr lang="en-US" sz="4400" b="1" u="sng" kern="1200" baseline="0" dirty="0">
                <a:solidFill>
                  <a:schemeClr val="tx1"/>
                </a:solidFill>
                <a:latin typeface="Calibri" charset="0"/>
                <a:ea typeface="Calibri" charset="0"/>
                <a:cs typeface="Calibri" charset="0"/>
              </a:rPr>
              <a:t> text?</a:t>
            </a:r>
            <a:endParaRPr lang="en-US" sz="4400" b="1" kern="1200" dirty="0">
              <a:solidFill>
                <a:schemeClr val="tx1"/>
              </a:solidFill>
              <a:latin typeface="Calibri" charset="0"/>
              <a:ea typeface="Calibri" charset="0"/>
              <a:cs typeface="Calibri" charset="0"/>
            </a:endParaRPr>
          </a:p>
          <a:p>
            <a:pPr>
              <a:spcBef>
                <a:spcPts val="2000"/>
              </a:spcBef>
            </a:pPr>
            <a:r>
              <a:rPr lang="en-US" sz="4400" kern="1200" dirty="0">
                <a:solidFill>
                  <a:schemeClr val="tx1"/>
                </a:solidFill>
                <a:latin typeface="Calibri" charset="0"/>
                <a:ea typeface="Calibri" charset="0"/>
                <a:cs typeface="Calibri" charset="0"/>
              </a:rPr>
              <a:t>Copy the content from your original document. On the PowerPoint template use your mouse to highlight the area where you would like to insert your content. Once the appropriate text area is highlighted</a:t>
            </a:r>
            <a:r>
              <a:rPr lang="en-US" sz="4400" b="1" kern="1200" dirty="0">
                <a:solidFill>
                  <a:schemeClr val="tx1"/>
                </a:solidFill>
                <a:latin typeface="Calibri" charset="0"/>
                <a:ea typeface="Calibri" charset="0"/>
                <a:cs typeface="Calibri" charset="0"/>
              </a:rPr>
              <a:t> </a:t>
            </a:r>
            <a:r>
              <a:rPr lang="en-US" sz="4400" kern="1200" dirty="0">
                <a:solidFill>
                  <a:schemeClr val="tx1"/>
                </a:solidFill>
                <a:latin typeface="Calibri" charset="0"/>
                <a:ea typeface="Calibri" charset="0"/>
                <a:cs typeface="Calibri" charset="0"/>
              </a:rPr>
              <a:t>paste content.</a:t>
            </a:r>
          </a:p>
          <a:p>
            <a:pPr>
              <a:spcBef>
                <a:spcPts val="2000"/>
              </a:spcBef>
            </a:pPr>
            <a:endParaRPr lang="en-US" sz="4400" kern="1200" dirty="0">
              <a:solidFill>
                <a:schemeClr val="tx1"/>
              </a:solidFill>
              <a:latin typeface="Calibri" charset="0"/>
              <a:ea typeface="Calibri" charset="0"/>
              <a:cs typeface="Calibri" charset="0"/>
            </a:endParaRPr>
          </a:p>
          <a:p>
            <a:pPr>
              <a:spcBef>
                <a:spcPts val="2000"/>
              </a:spcBef>
            </a:pPr>
            <a:r>
              <a:rPr lang="en-US" sz="4400" b="1" u="sng" kern="1200" dirty="0">
                <a:solidFill>
                  <a:schemeClr val="tx1"/>
                </a:solidFill>
                <a:latin typeface="Calibri" charset="0"/>
                <a:ea typeface="Calibri" charset="0"/>
                <a:cs typeface="Calibri" charset="0"/>
              </a:rPr>
              <a:t>How</a:t>
            </a:r>
            <a:r>
              <a:rPr lang="en-US" sz="4400" b="1" u="sng" kern="1200" baseline="0" dirty="0">
                <a:solidFill>
                  <a:schemeClr val="tx1"/>
                </a:solidFill>
                <a:latin typeface="Calibri" charset="0"/>
                <a:ea typeface="Calibri" charset="0"/>
                <a:cs typeface="Calibri" charset="0"/>
              </a:rPr>
              <a:t> do I insert i</a:t>
            </a:r>
            <a:r>
              <a:rPr lang="en-US" sz="4400" b="1" u="sng" kern="1200" dirty="0">
                <a:solidFill>
                  <a:schemeClr val="tx1"/>
                </a:solidFill>
                <a:latin typeface="Calibri" charset="0"/>
                <a:ea typeface="Calibri" charset="0"/>
                <a:cs typeface="Calibri" charset="0"/>
              </a:rPr>
              <a:t>mages/Charts/Graphics?</a:t>
            </a:r>
          </a:p>
          <a:p>
            <a:pPr>
              <a:lnSpc>
                <a:spcPct val="100000"/>
              </a:lnSpc>
              <a:spcBef>
                <a:spcPts val="2000"/>
              </a:spcBef>
            </a:pPr>
            <a:r>
              <a:rPr lang="en-US" sz="4400" kern="1200" dirty="0">
                <a:solidFill>
                  <a:schemeClr val="tx1"/>
                </a:solidFill>
                <a:latin typeface="Calibri" charset="0"/>
                <a:ea typeface="Calibri" charset="0"/>
                <a:cs typeface="Calibri" charset="0"/>
              </a:rPr>
              <a:t>Click on insert,</a:t>
            </a:r>
            <a:r>
              <a:rPr lang="en-US" sz="4400" kern="1200" baseline="0" dirty="0">
                <a:solidFill>
                  <a:schemeClr val="tx1"/>
                </a:solidFill>
                <a:latin typeface="Calibri" charset="0"/>
                <a:ea typeface="Calibri" charset="0"/>
                <a:cs typeface="Calibri" charset="0"/>
              </a:rPr>
              <a:t> and then choose image or chart</a:t>
            </a:r>
            <a:r>
              <a:rPr lang="en-US" sz="4400" kern="1200" dirty="0">
                <a:solidFill>
                  <a:schemeClr val="tx1"/>
                </a:solidFill>
                <a:latin typeface="Calibri" charset="0"/>
                <a:ea typeface="Calibri" charset="0"/>
                <a:cs typeface="Calibri" charset="0"/>
              </a:rPr>
              <a:t>. Once the pop up box is on your screen select the file that you would like to place. Choose the highest</a:t>
            </a:r>
            <a:r>
              <a:rPr lang="en-US" sz="4400" kern="1200" baseline="0" dirty="0">
                <a:solidFill>
                  <a:schemeClr val="tx1"/>
                </a:solidFill>
                <a:latin typeface="Calibri" charset="0"/>
                <a:ea typeface="Calibri" charset="0"/>
                <a:cs typeface="Calibri" charset="0"/>
              </a:rPr>
              <a:t> resolution images. </a:t>
            </a:r>
          </a:p>
          <a:p>
            <a:pPr>
              <a:lnSpc>
                <a:spcPct val="100000"/>
              </a:lnSpc>
              <a:spcBef>
                <a:spcPts val="2000"/>
              </a:spcBef>
            </a:pPr>
            <a:r>
              <a:rPr lang="en-US" sz="4400" kern="1200" baseline="0" dirty="0">
                <a:solidFill>
                  <a:schemeClr val="tx1"/>
                </a:solidFill>
                <a:latin typeface="Calibri" charset="0"/>
                <a:ea typeface="Calibri" charset="0"/>
                <a:cs typeface="Calibri" charset="0"/>
              </a:rPr>
              <a:t>OAI has a </a:t>
            </a:r>
            <a:r>
              <a:rPr lang="en-US" sz="4400" kern="1200" baseline="0" dirty="0" err="1">
                <a:solidFill>
                  <a:schemeClr val="tx1"/>
                </a:solidFill>
                <a:latin typeface="Calibri" charset="0"/>
                <a:ea typeface="Calibri" charset="0"/>
                <a:cs typeface="Calibri" charset="0"/>
              </a:rPr>
              <a:t>Powerpoint</a:t>
            </a:r>
            <a:r>
              <a:rPr lang="en-US" sz="4400" kern="1200" baseline="0" dirty="0">
                <a:solidFill>
                  <a:schemeClr val="tx1"/>
                </a:solidFill>
                <a:latin typeface="Calibri" charset="0"/>
                <a:ea typeface="Calibri" charset="0"/>
                <a:cs typeface="Calibri" charset="0"/>
              </a:rPr>
              <a:t> template containing</a:t>
            </a:r>
            <a:r>
              <a:rPr lang="en-US" sz="4400" kern="1200" baseline="0" dirty="0">
                <a:solidFill>
                  <a:schemeClr val="tx1"/>
                </a:solidFill>
                <a:latin typeface="Calibri" charset="0"/>
                <a:ea typeface="Calibri" charset="0"/>
                <a:cs typeface="Calibri" charset="0"/>
                <a:hlinkClick r:id="rId3"/>
              </a:rPr>
              <a:t> customizable graphics </a:t>
            </a:r>
            <a:r>
              <a:rPr lang="en-US" sz="4400" kern="1200" baseline="0" dirty="0">
                <a:solidFill>
                  <a:schemeClr val="tx1"/>
                </a:solidFill>
                <a:latin typeface="Calibri" charset="0"/>
                <a:ea typeface="Calibri" charset="0"/>
                <a:cs typeface="Calibri" charset="0"/>
              </a:rPr>
              <a:t>and tables that faculty can use on posters. </a:t>
            </a:r>
            <a:endParaRPr lang="en-US" sz="4400" kern="1200" dirty="0">
              <a:solidFill>
                <a:schemeClr val="tx1"/>
              </a:solidFill>
              <a:latin typeface="Calibri" charset="0"/>
              <a:ea typeface="Calibri" charset="0"/>
              <a:cs typeface="Calibri" charset="0"/>
            </a:endParaRPr>
          </a:p>
          <a:p>
            <a:pPr>
              <a:lnSpc>
                <a:spcPct val="100000"/>
              </a:lnSpc>
              <a:spcBef>
                <a:spcPts val="2000"/>
              </a:spcBef>
            </a:pPr>
            <a:endParaRPr lang="en-US" sz="4400" b="1" u="sng" kern="1200" dirty="0">
              <a:solidFill>
                <a:schemeClr val="tx1"/>
              </a:solidFill>
              <a:latin typeface="Calibri" charset="0"/>
              <a:ea typeface="Calibri" charset="0"/>
              <a:cs typeface="Calibri" charset="0"/>
            </a:endParaRPr>
          </a:p>
          <a:p>
            <a:pPr>
              <a:lnSpc>
                <a:spcPct val="100000"/>
              </a:lnSpc>
              <a:spcBef>
                <a:spcPts val="2000"/>
              </a:spcBef>
            </a:pPr>
            <a:r>
              <a:rPr lang="en-US" sz="4400" b="1" u="sng" kern="1200" dirty="0">
                <a:solidFill>
                  <a:schemeClr val="tx1"/>
                </a:solidFill>
                <a:latin typeface="Calibri" charset="0"/>
                <a:ea typeface="Calibri" charset="0"/>
                <a:cs typeface="Calibri" charset="0"/>
              </a:rPr>
              <a:t>How can I change the colors on my poster?</a:t>
            </a:r>
          </a:p>
          <a:p>
            <a:pPr>
              <a:lnSpc>
                <a:spcPct val="100000"/>
              </a:lnSpc>
              <a:spcBef>
                <a:spcPts val="2000"/>
              </a:spcBef>
            </a:pPr>
            <a:r>
              <a:rPr lang="en-US" sz="4400" b="0" i="0" kern="1200" dirty="0">
                <a:solidFill>
                  <a:schemeClr val="tx1"/>
                </a:solidFill>
                <a:effectLst/>
                <a:latin typeface="Calibri" charset="0"/>
                <a:ea typeface="Calibri" charset="0"/>
                <a:cs typeface="Calibri" charset="0"/>
              </a:rPr>
              <a:t>On the View menu, navigate to Master and then Slide Master. The main slide master is the top slide in the navigation pane. Once on</a:t>
            </a:r>
            <a:r>
              <a:rPr lang="en-US" sz="4400" b="0" i="0" kern="1200" baseline="0" dirty="0">
                <a:solidFill>
                  <a:schemeClr val="tx1"/>
                </a:solidFill>
                <a:effectLst/>
                <a:latin typeface="Calibri" charset="0"/>
                <a:ea typeface="Calibri" charset="0"/>
                <a:cs typeface="Calibri" charset="0"/>
              </a:rPr>
              <a:t> the slide master, select the desired area and change the fill color under Shape Format.</a:t>
            </a:r>
            <a:endParaRPr lang="en-US" sz="4400" b="0" i="0" kern="1200" dirty="0">
              <a:solidFill>
                <a:schemeClr val="tx1"/>
              </a:solidFill>
              <a:effectLst/>
              <a:latin typeface="Calibri" charset="0"/>
              <a:ea typeface="Calibri" charset="0"/>
              <a:cs typeface="Calibri" charset="0"/>
            </a:endParaRPr>
          </a:p>
        </p:txBody>
      </p:sp>
      <p:sp>
        <p:nvSpPr>
          <p:cNvPr id="17" name="TextBox 16"/>
          <p:cNvSpPr txBox="1"/>
          <p:nvPr userDrawn="1"/>
        </p:nvSpPr>
        <p:spPr>
          <a:xfrm>
            <a:off x="47287541" y="1828799"/>
            <a:ext cx="11190514" cy="18723074"/>
          </a:xfrm>
          <a:prstGeom prst="rect">
            <a:avLst/>
          </a:prstGeom>
          <a:noFill/>
        </p:spPr>
        <p:txBody>
          <a:bodyPr wrap="square" rtlCol="0">
            <a:spAutoFit/>
          </a:bodyPr>
          <a:lstStyle/>
          <a:p>
            <a:r>
              <a:rPr lang="en-US" sz="4400" b="1" dirty="0">
                <a:solidFill>
                  <a:schemeClr val="tx2">
                    <a:lumMod val="60000"/>
                    <a:lumOff val="40000"/>
                  </a:schemeClr>
                </a:solidFill>
                <a:latin typeface="+mn-lt"/>
                <a:cs typeface="Arial"/>
              </a:rPr>
              <a:t>Extra Headers</a:t>
            </a:r>
          </a:p>
          <a:p>
            <a:endParaRPr lang="en-US" sz="4400" dirty="0">
              <a:latin typeface="+mn-lt"/>
              <a:cs typeface="Arial"/>
            </a:endParaRPr>
          </a:p>
          <a:p>
            <a:r>
              <a:rPr lang="en-US" sz="4400" dirty="0">
                <a:latin typeface="+mn-lt"/>
                <a:cs typeface="Arial"/>
              </a:rPr>
              <a:t>The headers in this column are provided for your convenience. </a:t>
            </a:r>
          </a:p>
          <a:p>
            <a:endParaRPr lang="en-US" sz="4400" b="1" dirty="0">
              <a:latin typeface="+mn-lt"/>
              <a:cs typeface="Arial"/>
            </a:endParaRPr>
          </a:p>
          <a:p>
            <a:r>
              <a:rPr lang="en-US" sz="4400" b="1" dirty="0">
                <a:solidFill>
                  <a:schemeClr val="tx2">
                    <a:lumMod val="60000"/>
                    <a:lumOff val="40000"/>
                  </a:schemeClr>
                </a:solidFill>
                <a:latin typeface="+mn-lt"/>
                <a:cs typeface="Arial"/>
              </a:rPr>
              <a:t>Header Title </a:t>
            </a:r>
          </a:p>
          <a:p>
            <a:endParaRPr lang="en-US" sz="4400" dirty="0">
              <a:latin typeface="+mn-lt"/>
              <a:cs typeface="Arial"/>
            </a:endParaRPr>
          </a:p>
          <a:p>
            <a:r>
              <a:rPr lang="en-US" sz="4400" dirty="0">
                <a:latin typeface="+mn-lt"/>
                <a:cs typeface="Arial"/>
              </a:rPr>
              <a:t>To change the title of the header double click the text until the title is highlighted. Once the title is highlighted type in the preferred title.</a:t>
            </a:r>
          </a:p>
          <a:p>
            <a:endParaRPr lang="en-US" sz="4400" b="1" dirty="0">
              <a:latin typeface="+mn-lt"/>
              <a:cs typeface="Arial"/>
            </a:endParaRPr>
          </a:p>
          <a:p>
            <a:r>
              <a:rPr lang="en-US" sz="4400" b="1" dirty="0">
                <a:solidFill>
                  <a:schemeClr val="tx2">
                    <a:lumMod val="60000"/>
                    <a:lumOff val="40000"/>
                  </a:schemeClr>
                </a:solidFill>
                <a:latin typeface="+mn-lt"/>
                <a:cs typeface="Arial"/>
              </a:rPr>
              <a:t>Place Headers</a:t>
            </a:r>
          </a:p>
          <a:p>
            <a:endParaRPr lang="en-US" sz="4400" b="1" dirty="0">
              <a:solidFill>
                <a:schemeClr val="tx2">
                  <a:lumMod val="60000"/>
                  <a:lumOff val="40000"/>
                </a:schemeClr>
              </a:solidFill>
              <a:latin typeface="+mn-lt"/>
              <a:cs typeface="Arial"/>
            </a:endParaRPr>
          </a:p>
          <a:p>
            <a:r>
              <a:rPr lang="en-US" sz="4400" dirty="0">
                <a:latin typeface="+mn-lt"/>
                <a:cs typeface="Arial"/>
              </a:rPr>
              <a:t>Once the header is titled properly drag and drop the header to where you would like it placed on your poster.</a:t>
            </a:r>
          </a:p>
          <a:p>
            <a:endParaRPr lang="en-US" sz="4400" dirty="0">
              <a:latin typeface="+mn-lt"/>
              <a:cs typeface="Arial"/>
            </a:endParaRPr>
          </a:p>
          <a:p>
            <a:pPr>
              <a:spcBef>
                <a:spcPts val="2000"/>
              </a:spcBef>
            </a:pPr>
            <a:r>
              <a:rPr lang="en-US" sz="4400" b="1" u="sng" dirty="0">
                <a:solidFill>
                  <a:schemeClr val="tx1"/>
                </a:solidFill>
                <a:latin typeface="+mn-lt"/>
                <a:ea typeface="Calibri" charset="0"/>
                <a:cs typeface="Calibri" charset="0"/>
              </a:rPr>
              <a:t>When You are Ready for Printing</a:t>
            </a:r>
          </a:p>
          <a:p>
            <a:pPr>
              <a:spcBef>
                <a:spcPts val="2000"/>
              </a:spcBef>
            </a:pPr>
            <a:r>
              <a:rPr lang="en-US" sz="4400" b="1" dirty="0">
                <a:solidFill>
                  <a:schemeClr val="tx1"/>
                </a:solidFill>
                <a:latin typeface="+mn-lt"/>
                <a:ea typeface="Calibri" charset="0"/>
                <a:cs typeface="Calibri" charset="0"/>
              </a:rPr>
              <a:t>Please fill out the </a:t>
            </a:r>
            <a:r>
              <a:rPr lang="en-US" sz="4400" b="0" i="0" kern="1200" dirty="0">
                <a:solidFill>
                  <a:schemeClr val="lt1"/>
                </a:solidFill>
                <a:effectLst/>
                <a:latin typeface="+mn-lt"/>
                <a:ea typeface="+mn-ea"/>
                <a:cs typeface="+mn-cs"/>
              </a:rPr>
              <a:t> </a:t>
            </a:r>
            <a:r>
              <a:rPr lang="en-US" sz="4400" b="0" i="0" u="none" strike="noStrike" kern="1200" dirty="0">
                <a:solidFill>
                  <a:schemeClr val="lt1"/>
                </a:solidFill>
                <a:effectLst/>
                <a:latin typeface="+mn-lt"/>
                <a:ea typeface="+mn-ea"/>
                <a:cs typeface="+mn-cs"/>
                <a:hlinkClick r:id="rId4"/>
              </a:rPr>
              <a:t>OAI Multimedia Services Request Form</a:t>
            </a:r>
            <a:endParaRPr lang="en-US" sz="4400" b="0" i="0" u="none" strike="noStrike" kern="1200" dirty="0">
              <a:solidFill>
                <a:schemeClr val="lt1"/>
              </a:solidFill>
              <a:effectLst/>
              <a:latin typeface="+mn-lt"/>
              <a:ea typeface="+mn-ea"/>
              <a:cs typeface="+mn-cs"/>
            </a:endParaRPr>
          </a:p>
          <a:p>
            <a:pPr>
              <a:spcBef>
                <a:spcPts val="2000"/>
              </a:spcBef>
            </a:pPr>
            <a:r>
              <a:rPr lang="en-US" sz="4400" b="1" dirty="0">
                <a:solidFill>
                  <a:schemeClr val="tx1"/>
                </a:solidFill>
                <a:latin typeface="+mn-lt"/>
                <a:ea typeface="Calibri" charset="0"/>
                <a:cs typeface="Calibri" charset="0"/>
              </a:rPr>
              <a:t>Turn around time</a:t>
            </a:r>
            <a:r>
              <a:rPr lang="en-US" sz="4400" dirty="0">
                <a:solidFill>
                  <a:schemeClr val="tx1"/>
                </a:solidFill>
                <a:latin typeface="+mn-lt"/>
                <a:ea typeface="Calibri" charset="0"/>
                <a:cs typeface="Calibri" charset="0"/>
              </a:rPr>
              <a:t> is approximately one week </a:t>
            </a:r>
            <a:br>
              <a:rPr lang="en-US" sz="4400" dirty="0">
                <a:solidFill>
                  <a:schemeClr val="tx1"/>
                </a:solidFill>
                <a:latin typeface="+mn-lt"/>
                <a:ea typeface="Calibri" charset="0"/>
                <a:cs typeface="Calibri" charset="0"/>
              </a:rPr>
            </a:br>
            <a:r>
              <a:rPr lang="en-US" sz="4400" dirty="0">
                <a:solidFill>
                  <a:schemeClr val="tx1"/>
                </a:solidFill>
                <a:latin typeface="+mn-lt"/>
                <a:ea typeface="Calibri" charset="0"/>
                <a:cs typeface="Calibri" charset="0"/>
              </a:rPr>
              <a:t>from poster submission.</a:t>
            </a:r>
          </a:p>
          <a:p>
            <a:pPr>
              <a:spcBef>
                <a:spcPts val="2000"/>
              </a:spcBef>
            </a:pPr>
            <a:r>
              <a:rPr lang="en-US" sz="4400" b="1" dirty="0">
                <a:solidFill>
                  <a:schemeClr val="tx1"/>
                </a:solidFill>
                <a:latin typeface="+mn-lt"/>
                <a:ea typeface="Calibri" charset="0"/>
                <a:cs typeface="Calibri" charset="0"/>
              </a:rPr>
              <a:t>For assistance</a:t>
            </a:r>
            <a:r>
              <a:rPr lang="en-US" sz="4400" dirty="0">
                <a:solidFill>
                  <a:schemeClr val="tx1"/>
                </a:solidFill>
                <a:latin typeface="+mn-lt"/>
                <a:ea typeface="Calibri" charset="0"/>
                <a:cs typeface="Calibri" charset="0"/>
              </a:rPr>
              <a:t> please call OAI at 410-704-2005 </a:t>
            </a:r>
            <a:br>
              <a:rPr lang="en-US" sz="4400" dirty="0">
                <a:solidFill>
                  <a:schemeClr val="tx1"/>
                </a:solidFill>
                <a:latin typeface="+mn-lt"/>
                <a:ea typeface="Calibri" charset="0"/>
                <a:cs typeface="Calibri" charset="0"/>
              </a:rPr>
            </a:br>
            <a:r>
              <a:rPr lang="en-US" sz="4400" dirty="0">
                <a:solidFill>
                  <a:schemeClr val="tx1"/>
                </a:solidFill>
                <a:latin typeface="+mn-lt"/>
                <a:ea typeface="Calibri" charset="0"/>
                <a:cs typeface="Calibri" charset="0"/>
              </a:rPr>
              <a:t>or email </a:t>
            </a:r>
            <a:r>
              <a:rPr lang="en-US" sz="4400" u="sng" dirty="0">
                <a:solidFill>
                  <a:schemeClr val="tx1"/>
                </a:solidFill>
                <a:latin typeface="+mn-lt"/>
                <a:ea typeface="Calibri" charset="0"/>
                <a:cs typeface="Calibri" charset="0"/>
                <a:hlinkClick r:id="rId5"/>
              </a:rPr>
              <a:t>OAIProjects@towson.edu</a:t>
            </a:r>
            <a:endParaRPr lang="en-US" sz="4400" dirty="0">
              <a:solidFill>
                <a:schemeClr val="tx1"/>
              </a:solidFill>
              <a:latin typeface="+mn-lt"/>
              <a:ea typeface="Calibri" charset="0"/>
              <a:cs typeface="Calibri" charset="0"/>
            </a:endParaRPr>
          </a:p>
          <a:p>
            <a:r>
              <a:rPr lang="en-US" sz="4400" dirty="0">
                <a:latin typeface="+mn-lt"/>
                <a:cs typeface="Arial"/>
              </a:rPr>
              <a:t> </a:t>
            </a:r>
          </a:p>
          <a:p>
            <a:endParaRPr lang="en-US" sz="4400" b="1" dirty="0">
              <a:latin typeface="+mn-lt"/>
              <a:cs typeface="Arial"/>
            </a:endParaRPr>
          </a:p>
        </p:txBody>
      </p:sp>
    </p:spTree>
    <p:extLst>
      <p:ext uri="{BB962C8B-B14F-4D97-AF65-F5344CB8AC3E}">
        <p14:creationId xmlns:p14="http://schemas.microsoft.com/office/powerpoint/2010/main" val="2068893745"/>
      </p:ext>
    </p:extLst>
  </p:cSld>
  <p:clrMap bg1="lt1" tx1="dk1" bg2="lt2" tx2="dk2" accent1="accent1" accent2="accent2" accent3="accent3" accent4="accent4" accent5="accent5" accent6="accent6" hlink="hlink" folHlink="folHlink"/>
  <p:sldLayoutIdLst>
    <p:sldLayoutId id="2147483687" r:id="rId1"/>
  </p:sldLayoutIdLst>
  <p:txStyles>
    <p:titleStyle>
      <a:lvl1pPr algn="l" defTabSz="3429000" rtl="0" eaLnBrk="1" latinLnBrk="0" hangingPunct="1">
        <a:lnSpc>
          <a:spcPct val="90000"/>
        </a:lnSpc>
        <a:spcBef>
          <a:spcPct val="0"/>
        </a:spcBef>
        <a:buNone/>
        <a:defRPr sz="16500" kern="1200">
          <a:solidFill>
            <a:schemeClr val="tx1"/>
          </a:solidFill>
          <a:latin typeface="+mj-lt"/>
          <a:ea typeface="+mj-ea"/>
          <a:cs typeface="+mj-cs"/>
        </a:defRPr>
      </a:lvl1pPr>
    </p:titleStyle>
    <p:bodyStyle>
      <a:lvl1pPr marL="857250" indent="-857250" algn="l" defTabSz="3429000" rtl="0" eaLnBrk="1" latinLnBrk="0" hangingPunct="1">
        <a:lnSpc>
          <a:spcPct val="90000"/>
        </a:lnSpc>
        <a:spcBef>
          <a:spcPts val="3750"/>
        </a:spcBef>
        <a:buFont typeface="Arial" panose="020B0604020202020204" pitchFamily="34" charset="0"/>
        <a:buChar char="•"/>
        <a:defRPr sz="10500" kern="1200">
          <a:solidFill>
            <a:schemeClr val="tx1"/>
          </a:solidFill>
          <a:latin typeface="+mn-lt"/>
          <a:ea typeface="+mn-ea"/>
          <a:cs typeface="+mn-cs"/>
        </a:defRPr>
      </a:lvl1pPr>
      <a:lvl2pPr marL="2571750" indent="-857250" algn="l" defTabSz="3429000" rtl="0" eaLnBrk="1" latinLnBrk="0" hangingPunct="1">
        <a:lnSpc>
          <a:spcPct val="90000"/>
        </a:lnSpc>
        <a:spcBef>
          <a:spcPts val="1875"/>
        </a:spcBef>
        <a:buFont typeface="Arial" panose="020B0604020202020204" pitchFamily="34" charset="0"/>
        <a:buChar char="•"/>
        <a:defRPr sz="9000" kern="1200">
          <a:solidFill>
            <a:schemeClr val="tx1"/>
          </a:solidFill>
          <a:latin typeface="+mn-lt"/>
          <a:ea typeface="+mn-ea"/>
          <a:cs typeface="+mn-cs"/>
        </a:defRPr>
      </a:lvl2pPr>
      <a:lvl3pPr marL="4286250" indent="-857250" algn="l" defTabSz="3429000" rtl="0" eaLnBrk="1" latinLnBrk="0" hangingPunct="1">
        <a:lnSpc>
          <a:spcPct val="90000"/>
        </a:lnSpc>
        <a:spcBef>
          <a:spcPts val="1875"/>
        </a:spcBef>
        <a:buFont typeface="Arial" panose="020B0604020202020204" pitchFamily="34" charset="0"/>
        <a:buChar char="•"/>
        <a:defRPr sz="7500" kern="1200">
          <a:solidFill>
            <a:schemeClr val="tx1"/>
          </a:solidFill>
          <a:latin typeface="+mn-lt"/>
          <a:ea typeface="+mn-ea"/>
          <a:cs typeface="+mn-cs"/>
        </a:defRPr>
      </a:lvl3pPr>
      <a:lvl4pPr marL="6000750" indent="-857250" algn="l" defTabSz="3429000" rtl="0" eaLnBrk="1" latinLnBrk="0" hangingPunct="1">
        <a:lnSpc>
          <a:spcPct val="90000"/>
        </a:lnSpc>
        <a:spcBef>
          <a:spcPts val="1875"/>
        </a:spcBef>
        <a:buFont typeface="Arial" panose="020B0604020202020204" pitchFamily="34" charset="0"/>
        <a:buChar char="•"/>
        <a:defRPr sz="6750" kern="1200">
          <a:solidFill>
            <a:schemeClr val="tx1"/>
          </a:solidFill>
          <a:latin typeface="+mn-lt"/>
          <a:ea typeface="+mn-ea"/>
          <a:cs typeface="+mn-cs"/>
        </a:defRPr>
      </a:lvl4pPr>
      <a:lvl5pPr marL="7715250" indent="-857250" algn="l" defTabSz="3429000" rtl="0" eaLnBrk="1" latinLnBrk="0" hangingPunct="1">
        <a:lnSpc>
          <a:spcPct val="90000"/>
        </a:lnSpc>
        <a:spcBef>
          <a:spcPts val="1875"/>
        </a:spcBef>
        <a:buFont typeface="Arial" panose="020B0604020202020204" pitchFamily="34" charset="0"/>
        <a:buChar char="•"/>
        <a:defRPr sz="6750" kern="1200">
          <a:solidFill>
            <a:schemeClr val="tx1"/>
          </a:solidFill>
          <a:latin typeface="+mn-lt"/>
          <a:ea typeface="+mn-ea"/>
          <a:cs typeface="+mn-cs"/>
        </a:defRPr>
      </a:lvl5pPr>
      <a:lvl6pPr marL="9429750" indent="-857250" algn="l" defTabSz="3429000" rtl="0" eaLnBrk="1" latinLnBrk="0" hangingPunct="1">
        <a:lnSpc>
          <a:spcPct val="90000"/>
        </a:lnSpc>
        <a:spcBef>
          <a:spcPts val="1875"/>
        </a:spcBef>
        <a:buFont typeface="Arial" panose="020B0604020202020204" pitchFamily="34" charset="0"/>
        <a:buChar char="•"/>
        <a:defRPr sz="6750" kern="1200">
          <a:solidFill>
            <a:schemeClr val="tx1"/>
          </a:solidFill>
          <a:latin typeface="+mn-lt"/>
          <a:ea typeface="+mn-ea"/>
          <a:cs typeface="+mn-cs"/>
        </a:defRPr>
      </a:lvl6pPr>
      <a:lvl7pPr marL="11144250" indent="-857250" algn="l" defTabSz="3429000" rtl="0" eaLnBrk="1" latinLnBrk="0" hangingPunct="1">
        <a:lnSpc>
          <a:spcPct val="90000"/>
        </a:lnSpc>
        <a:spcBef>
          <a:spcPts val="1875"/>
        </a:spcBef>
        <a:buFont typeface="Arial" panose="020B0604020202020204" pitchFamily="34" charset="0"/>
        <a:buChar char="•"/>
        <a:defRPr sz="6750" kern="1200">
          <a:solidFill>
            <a:schemeClr val="tx1"/>
          </a:solidFill>
          <a:latin typeface="+mn-lt"/>
          <a:ea typeface="+mn-ea"/>
          <a:cs typeface="+mn-cs"/>
        </a:defRPr>
      </a:lvl7pPr>
      <a:lvl8pPr marL="12858750" indent="-857250" algn="l" defTabSz="3429000" rtl="0" eaLnBrk="1" latinLnBrk="0" hangingPunct="1">
        <a:lnSpc>
          <a:spcPct val="90000"/>
        </a:lnSpc>
        <a:spcBef>
          <a:spcPts val="1875"/>
        </a:spcBef>
        <a:buFont typeface="Arial" panose="020B0604020202020204" pitchFamily="34" charset="0"/>
        <a:buChar char="•"/>
        <a:defRPr sz="6750" kern="1200">
          <a:solidFill>
            <a:schemeClr val="tx1"/>
          </a:solidFill>
          <a:latin typeface="+mn-lt"/>
          <a:ea typeface="+mn-ea"/>
          <a:cs typeface="+mn-cs"/>
        </a:defRPr>
      </a:lvl8pPr>
      <a:lvl9pPr marL="14573250" indent="-857250" algn="l" defTabSz="3429000" rtl="0" eaLnBrk="1" latinLnBrk="0" hangingPunct="1">
        <a:lnSpc>
          <a:spcPct val="90000"/>
        </a:lnSpc>
        <a:spcBef>
          <a:spcPts val="1875"/>
        </a:spcBef>
        <a:buFont typeface="Arial" panose="020B0604020202020204" pitchFamily="34" charset="0"/>
        <a:buChar char="•"/>
        <a:defRPr sz="6750" kern="1200">
          <a:solidFill>
            <a:schemeClr val="tx1"/>
          </a:solidFill>
          <a:latin typeface="+mn-lt"/>
          <a:ea typeface="+mn-ea"/>
          <a:cs typeface="+mn-cs"/>
        </a:defRPr>
      </a:lvl9pPr>
    </p:bodyStyle>
    <p:otherStyle>
      <a:defPPr>
        <a:defRPr lang="en-US"/>
      </a:defPPr>
      <a:lvl1pPr marL="0" algn="l" defTabSz="3429000" rtl="0" eaLnBrk="1" latinLnBrk="0" hangingPunct="1">
        <a:defRPr sz="6750" kern="1200">
          <a:solidFill>
            <a:schemeClr val="tx1"/>
          </a:solidFill>
          <a:latin typeface="+mn-lt"/>
          <a:ea typeface="+mn-ea"/>
          <a:cs typeface="+mn-cs"/>
        </a:defRPr>
      </a:lvl1pPr>
      <a:lvl2pPr marL="1714500" algn="l" defTabSz="3429000" rtl="0" eaLnBrk="1" latinLnBrk="0" hangingPunct="1">
        <a:defRPr sz="6750" kern="1200">
          <a:solidFill>
            <a:schemeClr val="tx1"/>
          </a:solidFill>
          <a:latin typeface="+mn-lt"/>
          <a:ea typeface="+mn-ea"/>
          <a:cs typeface="+mn-cs"/>
        </a:defRPr>
      </a:lvl2pPr>
      <a:lvl3pPr marL="3429000" algn="l" defTabSz="3429000" rtl="0" eaLnBrk="1" latinLnBrk="0" hangingPunct="1">
        <a:defRPr sz="6750" kern="1200">
          <a:solidFill>
            <a:schemeClr val="tx1"/>
          </a:solidFill>
          <a:latin typeface="+mn-lt"/>
          <a:ea typeface="+mn-ea"/>
          <a:cs typeface="+mn-cs"/>
        </a:defRPr>
      </a:lvl3pPr>
      <a:lvl4pPr marL="5143500" algn="l" defTabSz="3429000" rtl="0" eaLnBrk="1" latinLnBrk="0" hangingPunct="1">
        <a:defRPr sz="6750" kern="1200">
          <a:solidFill>
            <a:schemeClr val="tx1"/>
          </a:solidFill>
          <a:latin typeface="+mn-lt"/>
          <a:ea typeface="+mn-ea"/>
          <a:cs typeface="+mn-cs"/>
        </a:defRPr>
      </a:lvl4pPr>
      <a:lvl5pPr marL="6858000" algn="l" defTabSz="3429000" rtl="0" eaLnBrk="1" latinLnBrk="0" hangingPunct="1">
        <a:defRPr sz="6750" kern="1200">
          <a:solidFill>
            <a:schemeClr val="tx1"/>
          </a:solidFill>
          <a:latin typeface="+mn-lt"/>
          <a:ea typeface="+mn-ea"/>
          <a:cs typeface="+mn-cs"/>
        </a:defRPr>
      </a:lvl5pPr>
      <a:lvl6pPr marL="8572500" algn="l" defTabSz="3429000" rtl="0" eaLnBrk="1" latinLnBrk="0" hangingPunct="1">
        <a:defRPr sz="6750" kern="1200">
          <a:solidFill>
            <a:schemeClr val="tx1"/>
          </a:solidFill>
          <a:latin typeface="+mn-lt"/>
          <a:ea typeface="+mn-ea"/>
          <a:cs typeface="+mn-cs"/>
        </a:defRPr>
      </a:lvl6pPr>
      <a:lvl7pPr marL="10287000" algn="l" defTabSz="3429000" rtl="0" eaLnBrk="1" latinLnBrk="0" hangingPunct="1">
        <a:defRPr sz="6750" kern="1200">
          <a:solidFill>
            <a:schemeClr val="tx1"/>
          </a:solidFill>
          <a:latin typeface="+mn-lt"/>
          <a:ea typeface="+mn-ea"/>
          <a:cs typeface="+mn-cs"/>
        </a:defRPr>
      </a:lvl7pPr>
      <a:lvl8pPr marL="12001500" algn="l" defTabSz="3429000" rtl="0" eaLnBrk="1" latinLnBrk="0" hangingPunct="1">
        <a:defRPr sz="6750" kern="1200">
          <a:solidFill>
            <a:schemeClr val="tx1"/>
          </a:solidFill>
          <a:latin typeface="+mn-lt"/>
          <a:ea typeface="+mn-ea"/>
          <a:cs typeface="+mn-cs"/>
        </a:defRPr>
      </a:lvl8pPr>
      <a:lvl9pPr marL="13716000" algn="l" defTabSz="3429000" rtl="0" eaLnBrk="1" latinLnBrk="0" hangingPunct="1">
        <a:defRPr sz="675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720" userDrawn="1">
          <p15:clr>
            <a:srgbClr val="F26B43"/>
          </p15:clr>
        </p15:guide>
        <p15:guide id="2" pos="7248" userDrawn="1">
          <p15:clr>
            <a:srgbClr val="F26B43"/>
          </p15:clr>
        </p15:guide>
        <p15:guide id="3" pos="28080" userDrawn="1">
          <p15:clr>
            <a:srgbClr val="F26B43"/>
          </p15:clr>
        </p15:guide>
        <p15:guide id="4" orient="horz" pos="720" userDrawn="1">
          <p15:clr>
            <a:srgbClr val="F26B43"/>
          </p15:clr>
        </p15:guide>
        <p15:guide id="5" orient="horz" pos="16560" userDrawn="1">
          <p15:clr>
            <a:srgbClr val="F26B43"/>
          </p15:clr>
        </p15:guide>
        <p15:guide id="6" pos="7656" userDrawn="1">
          <p15:clr>
            <a:srgbClr val="F26B43"/>
          </p15:clr>
        </p15:guide>
        <p15:guide id="7" pos="14184" userDrawn="1">
          <p15:clr>
            <a:srgbClr val="F26B43"/>
          </p15:clr>
        </p15:guide>
        <p15:guide id="8" pos="14616" userDrawn="1">
          <p15:clr>
            <a:srgbClr val="F26B43"/>
          </p15:clr>
        </p15:guide>
        <p15:guide id="9" pos="21120" userDrawn="1">
          <p15:clr>
            <a:srgbClr val="F26B43"/>
          </p15:clr>
        </p15:guide>
        <p15:guide id="10" pos="21576"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164770" y="502956"/>
            <a:ext cx="29260800" cy="2286000"/>
          </a:xfrm>
          <a:prstGeom prst="rect">
            <a:avLst/>
          </a:prstGeom>
          <a:noFill/>
        </p:spPr>
        <p:txBody>
          <a:bodyPr wrap="square" lIns="0" tIns="0" rIns="0" bIns="0" rtlCol="0" anchor="ctr" anchorCtr="0">
            <a:noAutofit/>
          </a:bodyPr>
          <a:lstStyle/>
          <a:p>
            <a:r>
              <a:rPr lang="en-US" sz="9000" b="1" dirty="0">
                <a:solidFill>
                  <a:schemeClr val="bg1"/>
                </a:solidFill>
                <a:latin typeface="Calibri" charset="0"/>
                <a:ea typeface="Calibri" charset="0"/>
                <a:cs typeface="Calibri" charset="0"/>
              </a:rPr>
              <a:t>Enter Title Here</a:t>
            </a:r>
          </a:p>
        </p:txBody>
      </p:sp>
      <p:sp>
        <p:nvSpPr>
          <p:cNvPr id="6" name="TextBox 5"/>
          <p:cNvSpPr txBox="1"/>
          <p:nvPr/>
        </p:nvSpPr>
        <p:spPr>
          <a:xfrm>
            <a:off x="1164770" y="3968538"/>
            <a:ext cx="29260800" cy="1097280"/>
          </a:xfrm>
          <a:prstGeom prst="rect">
            <a:avLst/>
          </a:prstGeom>
          <a:noFill/>
          <a:ln>
            <a:noFill/>
          </a:ln>
        </p:spPr>
        <p:txBody>
          <a:bodyPr wrap="square" lIns="0" tIns="0" rIns="0" bIns="0" rtlCol="0" anchor="ctr" anchorCtr="0">
            <a:noAutofit/>
          </a:bodyPr>
          <a:lstStyle/>
          <a:p>
            <a:r>
              <a:rPr lang="en-US" sz="6000" dirty="0">
                <a:latin typeface="Calibri" charset="0"/>
                <a:ea typeface="Calibri" charset="0"/>
                <a:cs typeface="Calibri" charset="0"/>
              </a:rPr>
              <a:t>Enter Author Here </a:t>
            </a:r>
            <a:r>
              <a:rPr lang="en-US" sz="6000" dirty="0">
                <a:latin typeface="Calibri" charset="0"/>
                <a:ea typeface="Calibri" charset="0"/>
                <a:cs typeface="Calibri" charset="0"/>
                <a:sym typeface="Wingdings"/>
              </a:rPr>
              <a:t></a:t>
            </a:r>
            <a:r>
              <a:rPr lang="en-US" sz="6000" dirty="0">
                <a:latin typeface="Calibri" charset="0"/>
                <a:ea typeface="Calibri" charset="0"/>
                <a:cs typeface="Calibri" charset="0"/>
              </a:rPr>
              <a:t> Enter Author Here </a:t>
            </a:r>
            <a:r>
              <a:rPr lang="en-US" sz="6000" dirty="0">
                <a:latin typeface="Calibri" charset="0"/>
                <a:ea typeface="Calibri" charset="0"/>
                <a:cs typeface="Calibri" charset="0"/>
                <a:sym typeface="Wingdings"/>
              </a:rPr>
              <a:t></a:t>
            </a:r>
            <a:r>
              <a:rPr lang="en-US" sz="6000" dirty="0">
                <a:latin typeface="Calibri" charset="0"/>
                <a:ea typeface="Calibri" charset="0"/>
                <a:cs typeface="Calibri" charset="0"/>
              </a:rPr>
              <a:t> Towson University</a:t>
            </a:r>
          </a:p>
        </p:txBody>
      </p:sp>
      <p:grpSp>
        <p:nvGrpSpPr>
          <p:cNvPr id="12" name="Group 11"/>
          <p:cNvGrpSpPr/>
          <p:nvPr/>
        </p:nvGrpSpPr>
        <p:grpSpPr>
          <a:xfrm>
            <a:off x="47496619" y="20797207"/>
            <a:ext cx="10332720" cy="4051935"/>
            <a:chOff x="1179576" y="7744968"/>
            <a:chExt cx="10332720" cy="4051935"/>
          </a:xfrm>
        </p:grpSpPr>
        <p:sp>
          <p:nvSpPr>
            <p:cNvPr id="13" name="TextBox 12"/>
            <p:cNvSpPr txBox="1"/>
            <p:nvPr/>
          </p:nvSpPr>
          <p:spPr>
            <a:xfrm>
              <a:off x="1179576" y="7744968"/>
              <a:ext cx="10332720" cy="1097280"/>
            </a:xfrm>
            <a:prstGeom prst="rect">
              <a:avLst/>
            </a:prstGeom>
            <a:solidFill>
              <a:srgbClr val="006D89"/>
            </a:solidFill>
          </p:spPr>
          <p:txBody>
            <a:bodyPr wrap="square" lIns="182880" tIns="182880" rIns="182880" bIns="182880" rtlCol="0">
              <a:noAutofit/>
            </a:bodyPr>
            <a:lstStyle/>
            <a:p>
              <a:pPr algn="ctr"/>
              <a:r>
                <a:rPr lang="en-US" sz="5000" dirty="0">
                  <a:solidFill>
                    <a:schemeClr val="bg1"/>
                  </a:solidFill>
                  <a:latin typeface="Calibri" charset="0"/>
                  <a:ea typeface="Calibri" charset="0"/>
                  <a:cs typeface="Calibri" charset="0"/>
                </a:rPr>
                <a:t>Header</a:t>
              </a:r>
            </a:p>
          </p:txBody>
        </p:sp>
        <p:sp>
          <p:nvSpPr>
            <p:cNvPr id="14" name="TextBox 13"/>
            <p:cNvSpPr txBox="1"/>
            <p:nvPr/>
          </p:nvSpPr>
          <p:spPr>
            <a:xfrm>
              <a:off x="1636776" y="8842248"/>
              <a:ext cx="9418320" cy="2954655"/>
            </a:xfrm>
            <a:prstGeom prst="rect">
              <a:avLst/>
            </a:prstGeom>
            <a:solidFill>
              <a:schemeClr val="bg1">
                <a:alpha val="50000"/>
              </a:schemeClr>
            </a:solidFill>
          </p:spPr>
          <p:txBody>
            <a:bodyPr wrap="square" lIns="365760" tIns="365760" rIns="365760" bIns="365760" rtlCol="0">
              <a:spAutoFit/>
            </a:bodyPr>
            <a:lstStyle/>
            <a:p>
              <a:pPr>
                <a:spcBef>
                  <a:spcPts val="3600"/>
                </a:spcBef>
              </a:pPr>
              <a:r>
                <a:rPr lang="en-US" sz="3600" dirty="0" err="1">
                  <a:solidFill>
                    <a:srgbClr val="000000"/>
                  </a:solidFill>
                  <a:latin typeface="Calibri" charset="0"/>
                  <a:ea typeface="Calibri" charset="0"/>
                  <a:cs typeface="Calibri" charset="0"/>
                </a:rPr>
                <a:t>Lorem</a:t>
              </a:r>
              <a:r>
                <a:rPr lang="en-US" sz="3600" dirty="0">
                  <a:solidFill>
                    <a:srgbClr val="000000"/>
                  </a:solidFill>
                  <a:latin typeface="Calibri" charset="0"/>
                  <a:ea typeface="Calibri" charset="0"/>
                  <a:cs typeface="Calibri" charset="0"/>
                </a:rPr>
                <a:t> </a:t>
              </a:r>
              <a:r>
                <a:rPr lang="en-US" sz="3600" dirty="0" err="1">
                  <a:solidFill>
                    <a:srgbClr val="000000"/>
                  </a:solidFill>
                  <a:latin typeface="Calibri" charset="0"/>
                  <a:ea typeface="Calibri" charset="0"/>
                  <a:cs typeface="Calibri" charset="0"/>
                </a:rPr>
                <a:t>ipsum</a:t>
              </a:r>
              <a:r>
                <a:rPr lang="en-US" sz="3600" dirty="0">
                  <a:solidFill>
                    <a:srgbClr val="000000"/>
                  </a:solidFill>
                  <a:latin typeface="Calibri" charset="0"/>
                  <a:ea typeface="Calibri" charset="0"/>
                  <a:cs typeface="Calibri" charset="0"/>
                </a:rPr>
                <a:t> dolor sit </a:t>
              </a:r>
              <a:r>
                <a:rPr lang="en-US" sz="3600" dirty="0" err="1">
                  <a:solidFill>
                    <a:srgbClr val="000000"/>
                  </a:solidFill>
                  <a:latin typeface="Calibri" charset="0"/>
                  <a:ea typeface="Calibri" charset="0"/>
                  <a:cs typeface="Calibri" charset="0"/>
                </a:rPr>
                <a:t>amet</a:t>
              </a:r>
              <a:r>
                <a:rPr lang="en-US" sz="3600" dirty="0">
                  <a:solidFill>
                    <a:srgbClr val="000000"/>
                  </a:solidFill>
                  <a:latin typeface="Calibri" charset="0"/>
                  <a:ea typeface="Calibri" charset="0"/>
                  <a:cs typeface="Calibri" charset="0"/>
                </a:rPr>
                <a:t>, </a:t>
              </a:r>
              <a:r>
                <a:rPr lang="en-US" sz="3600" dirty="0" err="1">
                  <a:solidFill>
                    <a:srgbClr val="000000"/>
                  </a:solidFill>
                  <a:latin typeface="Calibri" charset="0"/>
                  <a:ea typeface="Calibri" charset="0"/>
                  <a:cs typeface="Calibri" charset="0"/>
                </a:rPr>
                <a:t>consectetuer</a:t>
              </a:r>
              <a:r>
                <a:rPr lang="en-US" sz="3600" dirty="0">
                  <a:solidFill>
                    <a:srgbClr val="000000"/>
                  </a:solidFill>
                  <a:latin typeface="Calibri" charset="0"/>
                  <a:ea typeface="Calibri" charset="0"/>
                  <a:cs typeface="Calibri" charset="0"/>
                </a:rPr>
                <a:t> </a:t>
              </a:r>
              <a:r>
                <a:rPr lang="en-US" sz="3600" dirty="0" err="1">
                  <a:solidFill>
                    <a:srgbClr val="000000"/>
                  </a:solidFill>
                  <a:latin typeface="Calibri" charset="0"/>
                  <a:ea typeface="Calibri" charset="0"/>
                  <a:cs typeface="Calibri" charset="0"/>
                </a:rPr>
                <a:t>adipiscing</a:t>
              </a:r>
              <a:r>
                <a:rPr lang="en-US" sz="3600" dirty="0">
                  <a:solidFill>
                    <a:srgbClr val="000000"/>
                  </a:solidFill>
                  <a:latin typeface="Calibri" charset="0"/>
                  <a:ea typeface="Calibri" charset="0"/>
                  <a:cs typeface="Calibri" charset="0"/>
                </a:rPr>
                <a:t> </a:t>
              </a:r>
              <a:r>
                <a:rPr lang="en-US" sz="3600" dirty="0" err="1">
                  <a:solidFill>
                    <a:srgbClr val="000000"/>
                  </a:solidFill>
                  <a:latin typeface="Calibri" charset="0"/>
                  <a:ea typeface="Calibri" charset="0"/>
                  <a:cs typeface="Calibri" charset="0"/>
                </a:rPr>
                <a:t>elit</a:t>
              </a:r>
              <a:r>
                <a:rPr lang="en-US" sz="3600" dirty="0">
                  <a:solidFill>
                    <a:srgbClr val="000000"/>
                  </a:solidFill>
                  <a:latin typeface="Calibri" charset="0"/>
                  <a:ea typeface="Calibri" charset="0"/>
                  <a:cs typeface="Calibri" charset="0"/>
                </a:rPr>
                <a:t>. </a:t>
              </a:r>
              <a:r>
                <a:rPr lang="en-US" sz="3600" dirty="0" err="1">
                  <a:solidFill>
                    <a:srgbClr val="000000"/>
                  </a:solidFill>
                  <a:latin typeface="Calibri" charset="0"/>
                  <a:ea typeface="Calibri" charset="0"/>
                  <a:cs typeface="Calibri" charset="0"/>
                </a:rPr>
                <a:t>Aenean</a:t>
              </a:r>
              <a:r>
                <a:rPr lang="en-US" sz="3600" dirty="0">
                  <a:solidFill>
                    <a:srgbClr val="000000"/>
                  </a:solidFill>
                  <a:latin typeface="Calibri" charset="0"/>
                  <a:ea typeface="Calibri" charset="0"/>
                  <a:cs typeface="Calibri" charset="0"/>
                </a:rPr>
                <a:t> </a:t>
              </a:r>
              <a:r>
                <a:rPr lang="en-US" sz="3600" dirty="0" err="1">
                  <a:solidFill>
                    <a:srgbClr val="000000"/>
                  </a:solidFill>
                  <a:latin typeface="Calibri" charset="0"/>
                  <a:ea typeface="Calibri" charset="0"/>
                  <a:cs typeface="Calibri" charset="0"/>
                </a:rPr>
                <a:t>commodo</a:t>
              </a:r>
              <a:r>
                <a:rPr lang="en-US" sz="3600" dirty="0">
                  <a:solidFill>
                    <a:srgbClr val="000000"/>
                  </a:solidFill>
                  <a:latin typeface="Calibri" charset="0"/>
                  <a:ea typeface="Calibri" charset="0"/>
                  <a:cs typeface="Calibri" charset="0"/>
                </a:rPr>
                <a:t> ligula </a:t>
              </a:r>
              <a:r>
                <a:rPr lang="en-US" sz="3600" dirty="0" err="1">
                  <a:solidFill>
                    <a:srgbClr val="000000"/>
                  </a:solidFill>
                  <a:latin typeface="Calibri" charset="0"/>
                  <a:ea typeface="Calibri" charset="0"/>
                  <a:cs typeface="Calibri" charset="0"/>
                </a:rPr>
                <a:t>eget</a:t>
              </a:r>
              <a:r>
                <a:rPr lang="en-US" sz="3600" dirty="0">
                  <a:solidFill>
                    <a:srgbClr val="000000"/>
                  </a:solidFill>
                  <a:latin typeface="Calibri" charset="0"/>
                  <a:ea typeface="Calibri" charset="0"/>
                  <a:cs typeface="Calibri" charset="0"/>
                </a:rPr>
                <a:t> dolor. </a:t>
              </a:r>
              <a:r>
                <a:rPr lang="en-US" sz="3600" dirty="0" err="1">
                  <a:solidFill>
                    <a:srgbClr val="000000"/>
                  </a:solidFill>
                  <a:latin typeface="Calibri" charset="0"/>
                  <a:ea typeface="Calibri" charset="0"/>
                  <a:cs typeface="Calibri" charset="0"/>
                </a:rPr>
                <a:t>Aenean</a:t>
              </a:r>
              <a:r>
                <a:rPr lang="en-US" sz="3600" dirty="0">
                  <a:solidFill>
                    <a:srgbClr val="000000"/>
                  </a:solidFill>
                  <a:latin typeface="Calibri" charset="0"/>
                  <a:ea typeface="Calibri" charset="0"/>
                  <a:cs typeface="Calibri" charset="0"/>
                </a:rPr>
                <a:t> </a:t>
              </a:r>
              <a:r>
                <a:rPr lang="en-US" sz="3600" dirty="0" err="1">
                  <a:solidFill>
                    <a:srgbClr val="000000"/>
                  </a:solidFill>
                  <a:latin typeface="Calibri" charset="0"/>
                  <a:ea typeface="Calibri" charset="0"/>
                  <a:cs typeface="Calibri" charset="0"/>
                </a:rPr>
                <a:t>massa</a:t>
              </a:r>
              <a:r>
                <a:rPr lang="en-US" sz="3600" dirty="0">
                  <a:solidFill>
                    <a:srgbClr val="000000"/>
                  </a:solidFill>
                  <a:latin typeface="Calibri" charset="0"/>
                  <a:ea typeface="Calibri" charset="0"/>
                  <a:cs typeface="Calibri" charset="0"/>
                </a:rPr>
                <a:t>. Cum </a:t>
              </a:r>
              <a:r>
                <a:rPr lang="en-US" sz="3600" dirty="0" err="1">
                  <a:solidFill>
                    <a:srgbClr val="000000"/>
                  </a:solidFill>
                  <a:latin typeface="Calibri" charset="0"/>
                  <a:ea typeface="Calibri" charset="0"/>
                  <a:cs typeface="Calibri" charset="0"/>
                </a:rPr>
                <a:t>sociis</a:t>
              </a:r>
              <a:r>
                <a:rPr lang="en-US" sz="3600" dirty="0">
                  <a:solidFill>
                    <a:srgbClr val="000000"/>
                  </a:solidFill>
                  <a:latin typeface="Calibri" charset="0"/>
                  <a:ea typeface="Calibri" charset="0"/>
                  <a:cs typeface="Calibri" charset="0"/>
                </a:rPr>
                <a:t> </a:t>
              </a:r>
              <a:r>
                <a:rPr lang="en-US" sz="3600" dirty="0" err="1">
                  <a:solidFill>
                    <a:srgbClr val="000000"/>
                  </a:solidFill>
                  <a:latin typeface="Calibri" charset="0"/>
                  <a:ea typeface="Calibri" charset="0"/>
                  <a:cs typeface="Calibri" charset="0"/>
                </a:rPr>
                <a:t>natoque</a:t>
              </a:r>
              <a:r>
                <a:rPr lang="en-US" sz="3600" dirty="0">
                  <a:solidFill>
                    <a:srgbClr val="000000"/>
                  </a:solidFill>
                  <a:latin typeface="Calibri" charset="0"/>
                  <a:ea typeface="Calibri" charset="0"/>
                  <a:cs typeface="Calibri" charset="0"/>
                </a:rPr>
                <a:t> </a:t>
              </a:r>
              <a:r>
                <a:rPr lang="en-US" sz="3600" dirty="0" err="1">
                  <a:solidFill>
                    <a:srgbClr val="000000"/>
                  </a:solidFill>
                  <a:latin typeface="Calibri" charset="0"/>
                  <a:ea typeface="Calibri" charset="0"/>
                  <a:cs typeface="Calibri" charset="0"/>
                </a:rPr>
                <a:t>penatibus</a:t>
              </a:r>
              <a:r>
                <a:rPr lang="en-US" sz="3600" dirty="0">
                  <a:solidFill>
                    <a:srgbClr val="000000"/>
                  </a:solidFill>
                  <a:latin typeface="Calibri" charset="0"/>
                  <a:ea typeface="Calibri" charset="0"/>
                  <a:cs typeface="Calibri" charset="0"/>
                </a:rPr>
                <a:t> et </a:t>
              </a:r>
              <a:r>
                <a:rPr lang="en-US" sz="3600" dirty="0" err="1">
                  <a:solidFill>
                    <a:srgbClr val="000000"/>
                  </a:solidFill>
                  <a:latin typeface="Calibri" charset="0"/>
                  <a:ea typeface="Calibri" charset="0"/>
                  <a:cs typeface="Calibri" charset="0"/>
                </a:rPr>
                <a:t>magnis</a:t>
              </a:r>
              <a:r>
                <a:rPr lang="en-US" sz="3600" dirty="0">
                  <a:solidFill>
                    <a:srgbClr val="000000"/>
                  </a:solidFill>
                  <a:latin typeface="Calibri" charset="0"/>
                  <a:ea typeface="Calibri" charset="0"/>
                  <a:cs typeface="Calibri" charset="0"/>
                </a:rPr>
                <a:t> dis parturient </a:t>
              </a:r>
              <a:r>
                <a:rPr lang="en-US" sz="3600" dirty="0" err="1">
                  <a:solidFill>
                    <a:srgbClr val="000000"/>
                  </a:solidFill>
                  <a:latin typeface="Calibri" charset="0"/>
                  <a:ea typeface="Calibri" charset="0"/>
                  <a:cs typeface="Calibri" charset="0"/>
                </a:rPr>
                <a:t>montes</a:t>
              </a:r>
              <a:r>
                <a:rPr lang="en-US" sz="3600" dirty="0">
                  <a:solidFill>
                    <a:srgbClr val="000000"/>
                  </a:solidFill>
                  <a:latin typeface="Calibri" charset="0"/>
                  <a:ea typeface="Calibri" charset="0"/>
                  <a:cs typeface="Calibri" charset="0"/>
                </a:rPr>
                <a:t>.</a:t>
              </a:r>
            </a:p>
          </p:txBody>
        </p:sp>
      </p:grpSp>
      <p:grpSp>
        <p:nvGrpSpPr>
          <p:cNvPr id="16" name="Group 15"/>
          <p:cNvGrpSpPr/>
          <p:nvPr/>
        </p:nvGrpSpPr>
        <p:grpSpPr>
          <a:xfrm>
            <a:off x="47496619" y="26747326"/>
            <a:ext cx="10332720" cy="4051935"/>
            <a:chOff x="1179576" y="7744968"/>
            <a:chExt cx="10332720" cy="4051935"/>
          </a:xfrm>
        </p:grpSpPr>
        <p:sp>
          <p:nvSpPr>
            <p:cNvPr id="17" name="TextBox 16"/>
            <p:cNvSpPr txBox="1"/>
            <p:nvPr/>
          </p:nvSpPr>
          <p:spPr>
            <a:xfrm>
              <a:off x="1179576" y="7744968"/>
              <a:ext cx="10332720" cy="1097280"/>
            </a:xfrm>
            <a:prstGeom prst="rect">
              <a:avLst/>
            </a:prstGeom>
            <a:solidFill>
              <a:srgbClr val="006D89"/>
            </a:solidFill>
          </p:spPr>
          <p:txBody>
            <a:bodyPr wrap="square" lIns="182880" tIns="182880" rIns="182880" bIns="182880" rtlCol="0">
              <a:noAutofit/>
            </a:bodyPr>
            <a:lstStyle/>
            <a:p>
              <a:pPr algn="ctr"/>
              <a:r>
                <a:rPr lang="en-US" sz="5000" dirty="0">
                  <a:solidFill>
                    <a:schemeClr val="bg1"/>
                  </a:solidFill>
                  <a:latin typeface="Calibri" charset="0"/>
                  <a:ea typeface="Calibri" charset="0"/>
                  <a:cs typeface="Calibri" charset="0"/>
                </a:rPr>
                <a:t>Header</a:t>
              </a:r>
            </a:p>
          </p:txBody>
        </p:sp>
        <p:sp>
          <p:nvSpPr>
            <p:cNvPr id="18" name="TextBox 17"/>
            <p:cNvSpPr txBox="1"/>
            <p:nvPr/>
          </p:nvSpPr>
          <p:spPr>
            <a:xfrm>
              <a:off x="1636776" y="8842248"/>
              <a:ext cx="9418320" cy="2954655"/>
            </a:xfrm>
            <a:prstGeom prst="rect">
              <a:avLst/>
            </a:prstGeom>
            <a:solidFill>
              <a:schemeClr val="bg1">
                <a:alpha val="50000"/>
              </a:schemeClr>
            </a:solidFill>
          </p:spPr>
          <p:txBody>
            <a:bodyPr wrap="square" lIns="365760" tIns="365760" rIns="365760" bIns="365760" rtlCol="0">
              <a:spAutoFit/>
            </a:bodyPr>
            <a:lstStyle/>
            <a:p>
              <a:pPr>
                <a:spcBef>
                  <a:spcPts val="3600"/>
                </a:spcBef>
              </a:pPr>
              <a:r>
                <a:rPr lang="en-US" sz="3600" dirty="0" err="1">
                  <a:solidFill>
                    <a:srgbClr val="000000"/>
                  </a:solidFill>
                  <a:latin typeface="Calibri" charset="0"/>
                  <a:ea typeface="Calibri" charset="0"/>
                  <a:cs typeface="Calibri" charset="0"/>
                </a:rPr>
                <a:t>Lorem</a:t>
              </a:r>
              <a:r>
                <a:rPr lang="en-US" sz="3600" dirty="0">
                  <a:solidFill>
                    <a:srgbClr val="000000"/>
                  </a:solidFill>
                  <a:latin typeface="Calibri" charset="0"/>
                  <a:ea typeface="Calibri" charset="0"/>
                  <a:cs typeface="Calibri" charset="0"/>
                </a:rPr>
                <a:t> </a:t>
              </a:r>
              <a:r>
                <a:rPr lang="en-US" sz="3600" dirty="0" err="1">
                  <a:solidFill>
                    <a:srgbClr val="000000"/>
                  </a:solidFill>
                  <a:latin typeface="Calibri" charset="0"/>
                  <a:ea typeface="Calibri" charset="0"/>
                  <a:cs typeface="Calibri" charset="0"/>
                </a:rPr>
                <a:t>ipsum</a:t>
              </a:r>
              <a:r>
                <a:rPr lang="en-US" sz="3600" dirty="0">
                  <a:solidFill>
                    <a:srgbClr val="000000"/>
                  </a:solidFill>
                  <a:latin typeface="Calibri" charset="0"/>
                  <a:ea typeface="Calibri" charset="0"/>
                  <a:cs typeface="Calibri" charset="0"/>
                </a:rPr>
                <a:t> dolor sit </a:t>
              </a:r>
              <a:r>
                <a:rPr lang="en-US" sz="3600" dirty="0" err="1">
                  <a:solidFill>
                    <a:srgbClr val="000000"/>
                  </a:solidFill>
                  <a:latin typeface="Calibri" charset="0"/>
                  <a:ea typeface="Calibri" charset="0"/>
                  <a:cs typeface="Calibri" charset="0"/>
                </a:rPr>
                <a:t>amet</a:t>
              </a:r>
              <a:r>
                <a:rPr lang="en-US" sz="3600" dirty="0">
                  <a:solidFill>
                    <a:srgbClr val="000000"/>
                  </a:solidFill>
                  <a:latin typeface="Calibri" charset="0"/>
                  <a:ea typeface="Calibri" charset="0"/>
                  <a:cs typeface="Calibri" charset="0"/>
                </a:rPr>
                <a:t>, </a:t>
              </a:r>
              <a:r>
                <a:rPr lang="en-US" sz="3600" dirty="0" err="1">
                  <a:solidFill>
                    <a:srgbClr val="000000"/>
                  </a:solidFill>
                  <a:latin typeface="Calibri" charset="0"/>
                  <a:ea typeface="Calibri" charset="0"/>
                  <a:cs typeface="Calibri" charset="0"/>
                </a:rPr>
                <a:t>consectetuer</a:t>
              </a:r>
              <a:r>
                <a:rPr lang="en-US" sz="3600" dirty="0">
                  <a:solidFill>
                    <a:srgbClr val="000000"/>
                  </a:solidFill>
                  <a:latin typeface="Calibri" charset="0"/>
                  <a:ea typeface="Calibri" charset="0"/>
                  <a:cs typeface="Calibri" charset="0"/>
                </a:rPr>
                <a:t> </a:t>
              </a:r>
              <a:r>
                <a:rPr lang="en-US" sz="3600" dirty="0" err="1">
                  <a:solidFill>
                    <a:srgbClr val="000000"/>
                  </a:solidFill>
                  <a:latin typeface="Calibri" charset="0"/>
                  <a:ea typeface="Calibri" charset="0"/>
                  <a:cs typeface="Calibri" charset="0"/>
                </a:rPr>
                <a:t>adipiscing</a:t>
              </a:r>
              <a:r>
                <a:rPr lang="en-US" sz="3600" dirty="0">
                  <a:solidFill>
                    <a:srgbClr val="000000"/>
                  </a:solidFill>
                  <a:latin typeface="Calibri" charset="0"/>
                  <a:ea typeface="Calibri" charset="0"/>
                  <a:cs typeface="Calibri" charset="0"/>
                </a:rPr>
                <a:t> </a:t>
              </a:r>
              <a:r>
                <a:rPr lang="en-US" sz="3600" dirty="0" err="1">
                  <a:solidFill>
                    <a:srgbClr val="000000"/>
                  </a:solidFill>
                  <a:latin typeface="Calibri" charset="0"/>
                  <a:ea typeface="Calibri" charset="0"/>
                  <a:cs typeface="Calibri" charset="0"/>
                </a:rPr>
                <a:t>elit</a:t>
              </a:r>
              <a:r>
                <a:rPr lang="en-US" sz="3600" dirty="0">
                  <a:solidFill>
                    <a:srgbClr val="000000"/>
                  </a:solidFill>
                  <a:latin typeface="Calibri" charset="0"/>
                  <a:ea typeface="Calibri" charset="0"/>
                  <a:cs typeface="Calibri" charset="0"/>
                </a:rPr>
                <a:t>. </a:t>
              </a:r>
              <a:r>
                <a:rPr lang="en-US" sz="3600" dirty="0" err="1">
                  <a:solidFill>
                    <a:srgbClr val="000000"/>
                  </a:solidFill>
                  <a:latin typeface="Calibri" charset="0"/>
                  <a:ea typeface="Calibri" charset="0"/>
                  <a:cs typeface="Calibri" charset="0"/>
                </a:rPr>
                <a:t>Aenean</a:t>
              </a:r>
              <a:r>
                <a:rPr lang="en-US" sz="3600" dirty="0">
                  <a:solidFill>
                    <a:srgbClr val="000000"/>
                  </a:solidFill>
                  <a:latin typeface="Calibri" charset="0"/>
                  <a:ea typeface="Calibri" charset="0"/>
                  <a:cs typeface="Calibri" charset="0"/>
                </a:rPr>
                <a:t> </a:t>
              </a:r>
              <a:r>
                <a:rPr lang="en-US" sz="3600" dirty="0" err="1">
                  <a:solidFill>
                    <a:srgbClr val="000000"/>
                  </a:solidFill>
                  <a:latin typeface="Calibri" charset="0"/>
                  <a:ea typeface="Calibri" charset="0"/>
                  <a:cs typeface="Calibri" charset="0"/>
                </a:rPr>
                <a:t>commodo</a:t>
              </a:r>
              <a:r>
                <a:rPr lang="en-US" sz="3600" dirty="0">
                  <a:solidFill>
                    <a:srgbClr val="000000"/>
                  </a:solidFill>
                  <a:latin typeface="Calibri" charset="0"/>
                  <a:ea typeface="Calibri" charset="0"/>
                  <a:cs typeface="Calibri" charset="0"/>
                </a:rPr>
                <a:t> ligula </a:t>
              </a:r>
              <a:r>
                <a:rPr lang="en-US" sz="3600" dirty="0" err="1">
                  <a:solidFill>
                    <a:srgbClr val="000000"/>
                  </a:solidFill>
                  <a:latin typeface="Calibri" charset="0"/>
                  <a:ea typeface="Calibri" charset="0"/>
                  <a:cs typeface="Calibri" charset="0"/>
                </a:rPr>
                <a:t>eget</a:t>
              </a:r>
              <a:r>
                <a:rPr lang="en-US" sz="3600" dirty="0">
                  <a:solidFill>
                    <a:srgbClr val="000000"/>
                  </a:solidFill>
                  <a:latin typeface="Calibri" charset="0"/>
                  <a:ea typeface="Calibri" charset="0"/>
                  <a:cs typeface="Calibri" charset="0"/>
                </a:rPr>
                <a:t> dolor. </a:t>
              </a:r>
              <a:r>
                <a:rPr lang="en-US" sz="3600" dirty="0" err="1">
                  <a:solidFill>
                    <a:srgbClr val="000000"/>
                  </a:solidFill>
                  <a:latin typeface="Calibri" charset="0"/>
                  <a:ea typeface="Calibri" charset="0"/>
                  <a:cs typeface="Calibri" charset="0"/>
                </a:rPr>
                <a:t>Aenean</a:t>
              </a:r>
              <a:r>
                <a:rPr lang="en-US" sz="3600" dirty="0">
                  <a:solidFill>
                    <a:srgbClr val="000000"/>
                  </a:solidFill>
                  <a:latin typeface="Calibri" charset="0"/>
                  <a:ea typeface="Calibri" charset="0"/>
                  <a:cs typeface="Calibri" charset="0"/>
                </a:rPr>
                <a:t> </a:t>
              </a:r>
              <a:r>
                <a:rPr lang="en-US" sz="3600" dirty="0" err="1">
                  <a:solidFill>
                    <a:srgbClr val="000000"/>
                  </a:solidFill>
                  <a:latin typeface="Calibri" charset="0"/>
                  <a:ea typeface="Calibri" charset="0"/>
                  <a:cs typeface="Calibri" charset="0"/>
                </a:rPr>
                <a:t>massa</a:t>
              </a:r>
              <a:r>
                <a:rPr lang="en-US" sz="3600" dirty="0">
                  <a:solidFill>
                    <a:srgbClr val="000000"/>
                  </a:solidFill>
                  <a:latin typeface="Calibri" charset="0"/>
                  <a:ea typeface="Calibri" charset="0"/>
                  <a:cs typeface="Calibri" charset="0"/>
                </a:rPr>
                <a:t>. Cum </a:t>
              </a:r>
              <a:r>
                <a:rPr lang="en-US" sz="3600" dirty="0" err="1">
                  <a:solidFill>
                    <a:srgbClr val="000000"/>
                  </a:solidFill>
                  <a:latin typeface="Calibri" charset="0"/>
                  <a:ea typeface="Calibri" charset="0"/>
                  <a:cs typeface="Calibri" charset="0"/>
                </a:rPr>
                <a:t>sociis</a:t>
              </a:r>
              <a:r>
                <a:rPr lang="en-US" sz="3600" dirty="0">
                  <a:solidFill>
                    <a:srgbClr val="000000"/>
                  </a:solidFill>
                  <a:latin typeface="Calibri" charset="0"/>
                  <a:ea typeface="Calibri" charset="0"/>
                  <a:cs typeface="Calibri" charset="0"/>
                </a:rPr>
                <a:t> </a:t>
              </a:r>
              <a:r>
                <a:rPr lang="en-US" sz="3600" dirty="0" err="1">
                  <a:solidFill>
                    <a:srgbClr val="000000"/>
                  </a:solidFill>
                  <a:latin typeface="Calibri" charset="0"/>
                  <a:ea typeface="Calibri" charset="0"/>
                  <a:cs typeface="Calibri" charset="0"/>
                </a:rPr>
                <a:t>natoque</a:t>
              </a:r>
              <a:r>
                <a:rPr lang="en-US" sz="3600" dirty="0">
                  <a:solidFill>
                    <a:srgbClr val="000000"/>
                  </a:solidFill>
                  <a:latin typeface="Calibri" charset="0"/>
                  <a:ea typeface="Calibri" charset="0"/>
                  <a:cs typeface="Calibri" charset="0"/>
                </a:rPr>
                <a:t> </a:t>
              </a:r>
              <a:r>
                <a:rPr lang="en-US" sz="3600" dirty="0" err="1">
                  <a:solidFill>
                    <a:srgbClr val="000000"/>
                  </a:solidFill>
                  <a:latin typeface="Calibri" charset="0"/>
                  <a:ea typeface="Calibri" charset="0"/>
                  <a:cs typeface="Calibri" charset="0"/>
                </a:rPr>
                <a:t>penatibus</a:t>
              </a:r>
              <a:r>
                <a:rPr lang="en-US" sz="3600" dirty="0">
                  <a:solidFill>
                    <a:srgbClr val="000000"/>
                  </a:solidFill>
                  <a:latin typeface="Calibri" charset="0"/>
                  <a:ea typeface="Calibri" charset="0"/>
                  <a:cs typeface="Calibri" charset="0"/>
                </a:rPr>
                <a:t> et </a:t>
              </a:r>
              <a:r>
                <a:rPr lang="en-US" sz="3600" dirty="0" err="1">
                  <a:solidFill>
                    <a:srgbClr val="000000"/>
                  </a:solidFill>
                  <a:latin typeface="Calibri" charset="0"/>
                  <a:ea typeface="Calibri" charset="0"/>
                  <a:cs typeface="Calibri" charset="0"/>
                </a:rPr>
                <a:t>magnis</a:t>
              </a:r>
              <a:r>
                <a:rPr lang="en-US" sz="3600" dirty="0">
                  <a:solidFill>
                    <a:srgbClr val="000000"/>
                  </a:solidFill>
                  <a:latin typeface="Calibri" charset="0"/>
                  <a:ea typeface="Calibri" charset="0"/>
                  <a:cs typeface="Calibri" charset="0"/>
                </a:rPr>
                <a:t> dis parturient </a:t>
              </a:r>
              <a:r>
                <a:rPr lang="en-US" sz="3600" dirty="0" err="1">
                  <a:solidFill>
                    <a:srgbClr val="000000"/>
                  </a:solidFill>
                  <a:latin typeface="Calibri" charset="0"/>
                  <a:ea typeface="Calibri" charset="0"/>
                  <a:cs typeface="Calibri" charset="0"/>
                </a:rPr>
                <a:t>montes</a:t>
              </a:r>
              <a:r>
                <a:rPr lang="en-US" sz="3600" dirty="0">
                  <a:solidFill>
                    <a:srgbClr val="000000"/>
                  </a:solidFill>
                  <a:latin typeface="Calibri" charset="0"/>
                  <a:ea typeface="Calibri" charset="0"/>
                  <a:cs typeface="Calibri" charset="0"/>
                </a:rPr>
                <a:t>.</a:t>
              </a:r>
            </a:p>
          </p:txBody>
        </p:sp>
      </p:grpSp>
      <p:grpSp>
        <p:nvGrpSpPr>
          <p:cNvPr id="19" name="Group 18"/>
          <p:cNvGrpSpPr/>
          <p:nvPr/>
        </p:nvGrpSpPr>
        <p:grpSpPr>
          <a:xfrm>
            <a:off x="47496619" y="32697444"/>
            <a:ext cx="10332720" cy="4051935"/>
            <a:chOff x="1179576" y="7744968"/>
            <a:chExt cx="10332720" cy="4051935"/>
          </a:xfrm>
        </p:grpSpPr>
        <p:sp>
          <p:nvSpPr>
            <p:cNvPr id="20" name="TextBox 19"/>
            <p:cNvSpPr txBox="1"/>
            <p:nvPr/>
          </p:nvSpPr>
          <p:spPr>
            <a:xfrm>
              <a:off x="1179576" y="7744968"/>
              <a:ext cx="10332720" cy="1097280"/>
            </a:xfrm>
            <a:prstGeom prst="rect">
              <a:avLst/>
            </a:prstGeom>
            <a:solidFill>
              <a:srgbClr val="006D89"/>
            </a:solidFill>
          </p:spPr>
          <p:txBody>
            <a:bodyPr wrap="square" lIns="182880" tIns="182880" rIns="182880" bIns="182880" rtlCol="0">
              <a:noAutofit/>
            </a:bodyPr>
            <a:lstStyle/>
            <a:p>
              <a:pPr algn="ctr"/>
              <a:r>
                <a:rPr lang="en-US" sz="5000" dirty="0">
                  <a:solidFill>
                    <a:schemeClr val="bg1"/>
                  </a:solidFill>
                  <a:latin typeface="Calibri" charset="0"/>
                  <a:ea typeface="Calibri" charset="0"/>
                  <a:cs typeface="Calibri" charset="0"/>
                </a:rPr>
                <a:t>Header</a:t>
              </a:r>
            </a:p>
          </p:txBody>
        </p:sp>
        <p:sp>
          <p:nvSpPr>
            <p:cNvPr id="21" name="TextBox 20"/>
            <p:cNvSpPr txBox="1"/>
            <p:nvPr/>
          </p:nvSpPr>
          <p:spPr>
            <a:xfrm>
              <a:off x="1636776" y="8842248"/>
              <a:ext cx="9418320" cy="2954655"/>
            </a:xfrm>
            <a:prstGeom prst="rect">
              <a:avLst/>
            </a:prstGeom>
            <a:solidFill>
              <a:schemeClr val="bg1">
                <a:alpha val="50000"/>
              </a:schemeClr>
            </a:solidFill>
          </p:spPr>
          <p:txBody>
            <a:bodyPr wrap="square" lIns="365760" tIns="365760" rIns="365760" bIns="365760" rtlCol="0">
              <a:spAutoFit/>
            </a:bodyPr>
            <a:lstStyle/>
            <a:p>
              <a:pPr>
                <a:spcBef>
                  <a:spcPts val="3600"/>
                </a:spcBef>
              </a:pPr>
              <a:r>
                <a:rPr lang="en-US" sz="3600" dirty="0" err="1">
                  <a:solidFill>
                    <a:srgbClr val="000000"/>
                  </a:solidFill>
                  <a:latin typeface="Calibri" charset="0"/>
                  <a:ea typeface="Calibri" charset="0"/>
                  <a:cs typeface="Calibri" charset="0"/>
                </a:rPr>
                <a:t>Lorem</a:t>
              </a:r>
              <a:r>
                <a:rPr lang="en-US" sz="3600" dirty="0">
                  <a:solidFill>
                    <a:srgbClr val="000000"/>
                  </a:solidFill>
                  <a:latin typeface="Calibri" charset="0"/>
                  <a:ea typeface="Calibri" charset="0"/>
                  <a:cs typeface="Calibri" charset="0"/>
                </a:rPr>
                <a:t> </a:t>
              </a:r>
              <a:r>
                <a:rPr lang="en-US" sz="3600" dirty="0" err="1">
                  <a:solidFill>
                    <a:srgbClr val="000000"/>
                  </a:solidFill>
                  <a:latin typeface="Calibri" charset="0"/>
                  <a:ea typeface="Calibri" charset="0"/>
                  <a:cs typeface="Calibri" charset="0"/>
                </a:rPr>
                <a:t>ipsum</a:t>
              </a:r>
              <a:r>
                <a:rPr lang="en-US" sz="3600" dirty="0">
                  <a:solidFill>
                    <a:srgbClr val="000000"/>
                  </a:solidFill>
                  <a:latin typeface="Calibri" charset="0"/>
                  <a:ea typeface="Calibri" charset="0"/>
                  <a:cs typeface="Calibri" charset="0"/>
                </a:rPr>
                <a:t> dolor sit </a:t>
              </a:r>
              <a:r>
                <a:rPr lang="en-US" sz="3600" dirty="0" err="1">
                  <a:solidFill>
                    <a:srgbClr val="000000"/>
                  </a:solidFill>
                  <a:latin typeface="Calibri" charset="0"/>
                  <a:ea typeface="Calibri" charset="0"/>
                  <a:cs typeface="Calibri" charset="0"/>
                </a:rPr>
                <a:t>amet</a:t>
              </a:r>
              <a:r>
                <a:rPr lang="en-US" sz="3600" dirty="0">
                  <a:solidFill>
                    <a:srgbClr val="000000"/>
                  </a:solidFill>
                  <a:latin typeface="Calibri" charset="0"/>
                  <a:ea typeface="Calibri" charset="0"/>
                  <a:cs typeface="Calibri" charset="0"/>
                </a:rPr>
                <a:t>, </a:t>
              </a:r>
              <a:r>
                <a:rPr lang="en-US" sz="3600" dirty="0" err="1">
                  <a:solidFill>
                    <a:srgbClr val="000000"/>
                  </a:solidFill>
                  <a:latin typeface="Calibri" charset="0"/>
                  <a:ea typeface="Calibri" charset="0"/>
                  <a:cs typeface="Calibri" charset="0"/>
                </a:rPr>
                <a:t>consectetuer</a:t>
              </a:r>
              <a:r>
                <a:rPr lang="en-US" sz="3600" dirty="0">
                  <a:solidFill>
                    <a:srgbClr val="000000"/>
                  </a:solidFill>
                  <a:latin typeface="Calibri" charset="0"/>
                  <a:ea typeface="Calibri" charset="0"/>
                  <a:cs typeface="Calibri" charset="0"/>
                </a:rPr>
                <a:t> </a:t>
              </a:r>
              <a:r>
                <a:rPr lang="en-US" sz="3600" dirty="0" err="1">
                  <a:solidFill>
                    <a:srgbClr val="000000"/>
                  </a:solidFill>
                  <a:latin typeface="Calibri" charset="0"/>
                  <a:ea typeface="Calibri" charset="0"/>
                  <a:cs typeface="Calibri" charset="0"/>
                </a:rPr>
                <a:t>adipiscing</a:t>
              </a:r>
              <a:r>
                <a:rPr lang="en-US" sz="3600" dirty="0">
                  <a:solidFill>
                    <a:srgbClr val="000000"/>
                  </a:solidFill>
                  <a:latin typeface="Calibri" charset="0"/>
                  <a:ea typeface="Calibri" charset="0"/>
                  <a:cs typeface="Calibri" charset="0"/>
                </a:rPr>
                <a:t> </a:t>
              </a:r>
              <a:r>
                <a:rPr lang="en-US" sz="3600" dirty="0" err="1">
                  <a:solidFill>
                    <a:srgbClr val="000000"/>
                  </a:solidFill>
                  <a:latin typeface="Calibri" charset="0"/>
                  <a:ea typeface="Calibri" charset="0"/>
                  <a:cs typeface="Calibri" charset="0"/>
                </a:rPr>
                <a:t>elit</a:t>
              </a:r>
              <a:r>
                <a:rPr lang="en-US" sz="3600" dirty="0">
                  <a:solidFill>
                    <a:srgbClr val="000000"/>
                  </a:solidFill>
                  <a:latin typeface="Calibri" charset="0"/>
                  <a:ea typeface="Calibri" charset="0"/>
                  <a:cs typeface="Calibri" charset="0"/>
                </a:rPr>
                <a:t>. </a:t>
              </a:r>
              <a:r>
                <a:rPr lang="en-US" sz="3600" dirty="0" err="1">
                  <a:solidFill>
                    <a:srgbClr val="000000"/>
                  </a:solidFill>
                  <a:latin typeface="Calibri" charset="0"/>
                  <a:ea typeface="Calibri" charset="0"/>
                  <a:cs typeface="Calibri" charset="0"/>
                </a:rPr>
                <a:t>Aenean</a:t>
              </a:r>
              <a:r>
                <a:rPr lang="en-US" sz="3600" dirty="0">
                  <a:solidFill>
                    <a:srgbClr val="000000"/>
                  </a:solidFill>
                  <a:latin typeface="Calibri" charset="0"/>
                  <a:ea typeface="Calibri" charset="0"/>
                  <a:cs typeface="Calibri" charset="0"/>
                </a:rPr>
                <a:t> </a:t>
              </a:r>
              <a:r>
                <a:rPr lang="en-US" sz="3600" dirty="0" err="1">
                  <a:solidFill>
                    <a:srgbClr val="000000"/>
                  </a:solidFill>
                  <a:latin typeface="Calibri" charset="0"/>
                  <a:ea typeface="Calibri" charset="0"/>
                  <a:cs typeface="Calibri" charset="0"/>
                </a:rPr>
                <a:t>commodo</a:t>
              </a:r>
              <a:r>
                <a:rPr lang="en-US" sz="3600" dirty="0">
                  <a:solidFill>
                    <a:srgbClr val="000000"/>
                  </a:solidFill>
                  <a:latin typeface="Calibri" charset="0"/>
                  <a:ea typeface="Calibri" charset="0"/>
                  <a:cs typeface="Calibri" charset="0"/>
                </a:rPr>
                <a:t> ligula </a:t>
              </a:r>
              <a:r>
                <a:rPr lang="en-US" sz="3600" dirty="0" err="1">
                  <a:solidFill>
                    <a:srgbClr val="000000"/>
                  </a:solidFill>
                  <a:latin typeface="Calibri" charset="0"/>
                  <a:ea typeface="Calibri" charset="0"/>
                  <a:cs typeface="Calibri" charset="0"/>
                </a:rPr>
                <a:t>eget</a:t>
              </a:r>
              <a:r>
                <a:rPr lang="en-US" sz="3600" dirty="0">
                  <a:solidFill>
                    <a:srgbClr val="000000"/>
                  </a:solidFill>
                  <a:latin typeface="Calibri" charset="0"/>
                  <a:ea typeface="Calibri" charset="0"/>
                  <a:cs typeface="Calibri" charset="0"/>
                </a:rPr>
                <a:t> dolor. </a:t>
              </a:r>
              <a:r>
                <a:rPr lang="en-US" sz="3600" dirty="0" err="1">
                  <a:solidFill>
                    <a:srgbClr val="000000"/>
                  </a:solidFill>
                  <a:latin typeface="Calibri" charset="0"/>
                  <a:ea typeface="Calibri" charset="0"/>
                  <a:cs typeface="Calibri" charset="0"/>
                </a:rPr>
                <a:t>Aenean</a:t>
              </a:r>
              <a:r>
                <a:rPr lang="en-US" sz="3600" dirty="0">
                  <a:solidFill>
                    <a:srgbClr val="000000"/>
                  </a:solidFill>
                  <a:latin typeface="Calibri" charset="0"/>
                  <a:ea typeface="Calibri" charset="0"/>
                  <a:cs typeface="Calibri" charset="0"/>
                </a:rPr>
                <a:t> </a:t>
              </a:r>
              <a:r>
                <a:rPr lang="en-US" sz="3600" dirty="0" err="1">
                  <a:solidFill>
                    <a:srgbClr val="000000"/>
                  </a:solidFill>
                  <a:latin typeface="Calibri" charset="0"/>
                  <a:ea typeface="Calibri" charset="0"/>
                  <a:cs typeface="Calibri" charset="0"/>
                </a:rPr>
                <a:t>massa</a:t>
              </a:r>
              <a:r>
                <a:rPr lang="en-US" sz="3600" dirty="0">
                  <a:solidFill>
                    <a:srgbClr val="000000"/>
                  </a:solidFill>
                  <a:latin typeface="Calibri" charset="0"/>
                  <a:ea typeface="Calibri" charset="0"/>
                  <a:cs typeface="Calibri" charset="0"/>
                </a:rPr>
                <a:t>. Cum </a:t>
              </a:r>
              <a:r>
                <a:rPr lang="en-US" sz="3600" dirty="0" err="1">
                  <a:solidFill>
                    <a:srgbClr val="000000"/>
                  </a:solidFill>
                  <a:latin typeface="Calibri" charset="0"/>
                  <a:ea typeface="Calibri" charset="0"/>
                  <a:cs typeface="Calibri" charset="0"/>
                </a:rPr>
                <a:t>sociis</a:t>
              </a:r>
              <a:r>
                <a:rPr lang="en-US" sz="3600" dirty="0">
                  <a:solidFill>
                    <a:srgbClr val="000000"/>
                  </a:solidFill>
                  <a:latin typeface="Calibri" charset="0"/>
                  <a:ea typeface="Calibri" charset="0"/>
                  <a:cs typeface="Calibri" charset="0"/>
                </a:rPr>
                <a:t> </a:t>
              </a:r>
              <a:r>
                <a:rPr lang="en-US" sz="3600" dirty="0" err="1">
                  <a:solidFill>
                    <a:srgbClr val="000000"/>
                  </a:solidFill>
                  <a:latin typeface="Calibri" charset="0"/>
                  <a:ea typeface="Calibri" charset="0"/>
                  <a:cs typeface="Calibri" charset="0"/>
                </a:rPr>
                <a:t>natoque</a:t>
              </a:r>
              <a:r>
                <a:rPr lang="en-US" sz="3600" dirty="0">
                  <a:solidFill>
                    <a:srgbClr val="000000"/>
                  </a:solidFill>
                  <a:latin typeface="Calibri" charset="0"/>
                  <a:ea typeface="Calibri" charset="0"/>
                  <a:cs typeface="Calibri" charset="0"/>
                </a:rPr>
                <a:t> </a:t>
              </a:r>
              <a:r>
                <a:rPr lang="en-US" sz="3600" dirty="0" err="1">
                  <a:solidFill>
                    <a:srgbClr val="000000"/>
                  </a:solidFill>
                  <a:latin typeface="Calibri" charset="0"/>
                  <a:ea typeface="Calibri" charset="0"/>
                  <a:cs typeface="Calibri" charset="0"/>
                </a:rPr>
                <a:t>penatibus</a:t>
              </a:r>
              <a:r>
                <a:rPr lang="en-US" sz="3600" dirty="0">
                  <a:solidFill>
                    <a:srgbClr val="000000"/>
                  </a:solidFill>
                  <a:latin typeface="Calibri" charset="0"/>
                  <a:ea typeface="Calibri" charset="0"/>
                  <a:cs typeface="Calibri" charset="0"/>
                </a:rPr>
                <a:t> et </a:t>
              </a:r>
              <a:r>
                <a:rPr lang="en-US" sz="3600" dirty="0" err="1">
                  <a:solidFill>
                    <a:srgbClr val="000000"/>
                  </a:solidFill>
                  <a:latin typeface="Calibri" charset="0"/>
                  <a:ea typeface="Calibri" charset="0"/>
                  <a:cs typeface="Calibri" charset="0"/>
                </a:rPr>
                <a:t>magnis</a:t>
              </a:r>
              <a:r>
                <a:rPr lang="en-US" sz="3600" dirty="0">
                  <a:solidFill>
                    <a:srgbClr val="000000"/>
                  </a:solidFill>
                  <a:latin typeface="Calibri" charset="0"/>
                  <a:ea typeface="Calibri" charset="0"/>
                  <a:cs typeface="Calibri" charset="0"/>
                </a:rPr>
                <a:t> dis parturient </a:t>
              </a:r>
              <a:r>
                <a:rPr lang="en-US" sz="3600" dirty="0" err="1">
                  <a:solidFill>
                    <a:srgbClr val="000000"/>
                  </a:solidFill>
                  <a:latin typeface="Calibri" charset="0"/>
                  <a:ea typeface="Calibri" charset="0"/>
                  <a:cs typeface="Calibri" charset="0"/>
                </a:rPr>
                <a:t>montes</a:t>
              </a:r>
              <a:r>
                <a:rPr lang="en-US" sz="3600" dirty="0">
                  <a:solidFill>
                    <a:srgbClr val="000000"/>
                  </a:solidFill>
                  <a:latin typeface="Calibri" charset="0"/>
                  <a:ea typeface="Calibri" charset="0"/>
                  <a:cs typeface="Calibri" charset="0"/>
                </a:rPr>
                <a:t>.</a:t>
              </a:r>
            </a:p>
          </p:txBody>
        </p:sp>
      </p:grpSp>
      <p:grpSp>
        <p:nvGrpSpPr>
          <p:cNvPr id="33" name="Group 32"/>
          <p:cNvGrpSpPr/>
          <p:nvPr/>
        </p:nvGrpSpPr>
        <p:grpSpPr>
          <a:xfrm>
            <a:off x="1164770" y="6364242"/>
            <a:ext cx="10341430" cy="19924758"/>
            <a:chOff x="1201346" y="6364242"/>
            <a:chExt cx="10341430" cy="19924758"/>
          </a:xfrm>
        </p:grpSpPr>
        <p:sp>
          <p:nvSpPr>
            <p:cNvPr id="34" name="TextBox 33"/>
            <p:cNvSpPr txBox="1"/>
            <p:nvPr/>
          </p:nvSpPr>
          <p:spPr>
            <a:xfrm>
              <a:off x="1201346" y="6364242"/>
              <a:ext cx="10341430" cy="1097280"/>
            </a:xfrm>
            <a:prstGeom prst="rect">
              <a:avLst/>
            </a:prstGeom>
            <a:solidFill>
              <a:srgbClr val="006D89"/>
            </a:solidFill>
          </p:spPr>
          <p:txBody>
            <a:bodyPr wrap="square" lIns="182880" tIns="182880" rIns="182880" bIns="182880" rtlCol="0">
              <a:noAutofit/>
            </a:bodyPr>
            <a:lstStyle/>
            <a:p>
              <a:pPr algn="ctr"/>
              <a:r>
                <a:rPr lang="en-US" sz="5000" dirty="0">
                  <a:solidFill>
                    <a:schemeClr val="bg1"/>
                  </a:solidFill>
                  <a:latin typeface="Calibri" charset="0"/>
                  <a:ea typeface="Calibri" charset="0"/>
                  <a:cs typeface="Calibri" charset="0"/>
                </a:rPr>
                <a:t>Header</a:t>
              </a:r>
            </a:p>
          </p:txBody>
        </p:sp>
        <p:sp>
          <p:nvSpPr>
            <p:cNvPr id="35" name="TextBox 34"/>
            <p:cNvSpPr txBox="1"/>
            <p:nvPr/>
          </p:nvSpPr>
          <p:spPr>
            <a:xfrm>
              <a:off x="1201346" y="7465739"/>
              <a:ext cx="10332720" cy="18823261"/>
            </a:xfrm>
            <a:prstGeom prst="rect">
              <a:avLst/>
            </a:prstGeom>
            <a:solidFill>
              <a:schemeClr val="bg1">
                <a:alpha val="50000"/>
              </a:schemeClr>
            </a:solidFill>
          </p:spPr>
          <p:txBody>
            <a:bodyPr wrap="square" lIns="365760" tIns="365760" rIns="365760" bIns="365760" rtlCol="0">
              <a:noAutofit/>
            </a:bodyPr>
            <a:lstStyle/>
            <a:p>
              <a:pPr>
                <a:spcBef>
                  <a:spcPts val="3600"/>
                </a:spcBef>
              </a:pPr>
              <a:r>
                <a:rPr lang="en-US" sz="3800" dirty="0" err="1">
                  <a:solidFill>
                    <a:srgbClr val="000000"/>
                  </a:solidFill>
                  <a:latin typeface="Calibri" charset="0"/>
                  <a:ea typeface="Calibri" charset="0"/>
                  <a:cs typeface="Calibri" charset="0"/>
                </a:rPr>
                <a:t>Lorem</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ipsum</a:t>
              </a:r>
              <a:r>
                <a:rPr lang="en-US" sz="3800" dirty="0">
                  <a:solidFill>
                    <a:srgbClr val="000000"/>
                  </a:solidFill>
                  <a:latin typeface="Calibri" charset="0"/>
                  <a:ea typeface="Calibri" charset="0"/>
                  <a:cs typeface="Calibri" charset="0"/>
                </a:rPr>
                <a:t> dolor sit </a:t>
              </a:r>
              <a:r>
                <a:rPr lang="en-US" sz="3800" dirty="0" err="1">
                  <a:solidFill>
                    <a:srgbClr val="000000"/>
                  </a:solidFill>
                  <a:latin typeface="Calibri" charset="0"/>
                  <a:ea typeface="Calibri" charset="0"/>
                  <a:cs typeface="Calibri" charset="0"/>
                </a:rPr>
                <a:t>amet</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pri</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nihil</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pertinacia</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inciderint</a:t>
              </a:r>
              <a:r>
                <a:rPr lang="en-US" sz="3800" dirty="0">
                  <a:solidFill>
                    <a:srgbClr val="000000"/>
                  </a:solidFill>
                  <a:latin typeface="Calibri" charset="0"/>
                  <a:ea typeface="Calibri" charset="0"/>
                  <a:cs typeface="Calibri" charset="0"/>
                </a:rPr>
                <a:t> cu. </a:t>
              </a:r>
              <a:r>
                <a:rPr lang="en-US" sz="3800" dirty="0" err="1">
                  <a:solidFill>
                    <a:srgbClr val="000000"/>
                  </a:solidFill>
                  <a:latin typeface="Calibri" charset="0"/>
                  <a:ea typeface="Calibri" charset="0"/>
                  <a:cs typeface="Calibri" charset="0"/>
                </a:rPr>
                <a:t>Ius</a:t>
              </a:r>
              <a:r>
                <a:rPr lang="en-US" sz="3800" dirty="0">
                  <a:solidFill>
                    <a:srgbClr val="000000"/>
                  </a:solidFill>
                  <a:latin typeface="Calibri" charset="0"/>
                  <a:ea typeface="Calibri" charset="0"/>
                  <a:cs typeface="Calibri" charset="0"/>
                </a:rPr>
                <a:t> at </a:t>
              </a:r>
              <a:r>
                <a:rPr lang="en-US" sz="3800" dirty="0" err="1">
                  <a:solidFill>
                    <a:srgbClr val="000000"/>
                  </a:solidFill>
                  <a:latin typeface="Calibri" charset="0"/>
                  <a:ea typeface="Calibri" charset="0"/>
                  <a:cs typeface="Calibri" charset="0"/>
                </a:rPr>
                <a:t>nobis</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saperet</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periculis</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vel</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altera</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omnesque</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eu</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cibo</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everti</a:t>
              </a:r>
              <a:r>
                <a:rPr lang="en-US" sz="3800" dirty="0">
                  <a:solidFill>
                    <a:srgbClr val="000000"/>
                  </a:solidFill>
                  <a:latin typeface="Calibri" charset="0"/>
                  <a:ea typeface="Calibri" charset="0"/>
                  <a:cs typeface="Calibri" charset="0"/>
                </a:rPr>
                <a:t> ad vim. Mundi </a:t>
              </a:r>
              <a:r>
                <a:rPr lang="en-US" sz="3800" dirty="0" err="1">
                  <a:solidFill>
                    <a:srgbClr val="000000"/>
                  </a:solidFill>
                  <a:latin typeface="Calibri" charset="0"/>
                  <a:ea typeface="Calibri" charset="0"/>
                  <a:cs typeface="Calibri" charset="0"/>
                </a:rPr>
                <a:t>ancillae</a:t>
              </a:r>
              <a:r>
                <a:rPr lang="en-US" sz="3800" dirty="0">
                  <a:solidFill>
                    <a:srgbClr val="000000"/>
                  </a:solidFill>
                  <a:latin typeface="Calibri" charset="0"/>
                  <a:ea typeface="Calibri" charset="0"/>
                  <a:cs typeface="Calibri" charset="0"/>
                </a:rPr>
                <a:t> ex </a:t>
              </a:r>
              <a:r>
                <a:rPr lang="en-US" sz="3800" dirty="0" err="1">
                  <a:solidFill>
                    <a:srgbClr val="000000"/>
                  </a:solidFill>
                  <a:latin typeface="Calibri" charset="0"/>
                  <a:ea typeface="Calibri" charset="0"/>
                  <a:cs typeface="Calibri" charset="0"/>
                </a:rPr>
                <a:t>eam</a:t>
              </a:r>
              <a:r>
                <a:rPr lang="en-US" sz="3800" dirty="0">
                  <a:solidFill>
                    <a:srgbClr val="000000"/>
                  </a:solidFill>
                  <a:latin typeface="Calibri" charset="0"/>
                  <a:ea typeface="Calibri" charset="0"/>
                  <a:cs typeface="Calibri" charset="0"/>
                </a:rPr>
                <a:t>, cu </a:t>
              </a:r>
              <a:r>
                <a:rPr lang="en-US" sz="3800" dirty="0" err="1">
                  <a:solidFill>
                    <a:srgbClr val="000000"/>
                  </a:solidFill>
                  <a:latin typeface="Calibri" charset="0"/>
                  <a:ea typeface="Calibri" charset="0"/>
                  <a:cs typeface="Calibri" charset="0"/>
                </a:rPr>
                <a:t>nam</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delenit</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adipiscing</a:t>
              </a:r>
              <a:r>
                <a:rPr lang="en-US" sz="3800" dirty="0">
                  <a:solidFill>
                    <a:srgbClr val="000000"/>
                  </a:solidFill>
                  <a:latin typeface="Calibri" charset="0"/>
                  <a:ea typeface="Calibri" charset="0"/>
                  <a:cs typeface="Calibri" charset="0"/>
                </a:rPr>
                <a:t>. An vim </a:t>
              </a:r>
              <a:r>
                <a:rPr lang="en-US" sz="3800" dirty="0" err="1">
                  <a:solidFill>
                    <a:srgbClr val="000000"/>
                  </a:solidFill>
                  <a:latin typeface="Calibri" charset="0"/>
                  <a:ea typeface="Calibri" charset="0"/>
                  <a:cs typeface="Calibri" charset="0"/>
                </a:rPr>
                <a:t>suas</a:t>
              </a:r>
              <a:r>
                <a:rPr lang="en-US" sz="3800" dirty="0">
                  <a:solidFill>
                    <a:srgbClr val="000000"/>
                  </a:solidFill>
                  <a:latin typeface="Calibri" charset="0"/>
                  <a:ea typeface="Calibri" charset="0"/>
                  <a:cs typeface="Calibri" charset="0"/>
                </a:rPr>
                <a:t> facer </a:t>
              </a:r>
              <a:r>
                <a:rPr lang="en-US" sz="3800" dirty="0" err="1">
                  <a:solidFill>
                    <a:srgbClr val="000000"/>
                  </a:solidFill>
                  <a:latin typeface="Calibri" charset="0"/>
                  <a:ea typeface="Calibri" charset="0"/>
                  <a:cs typeface="Calibri" charset="0"/>
                </a:rPr>
                <a:t>simul</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aliquam</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antiopam</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eum</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ei</a:t>
              </a:r>
              <a:r>
                <a:rPr lang="en-US" sz="3800" dirty="0">
                  <a:solidFill>
                    <a:srgbClr val="000000"/>
                  </a:solidFill>
                  <a:latin typeface="Calibri" charset="0"/>
                  <a:ea typeface="Calibri" charset="0"/>
                  <a:cs typeface="Calibri" charset="0"/>
                </a:rPr>
                <a:t>, mea mundi </a:t>
              </a:r>
              <a:r>
                <a:rPr lang="en-US" sz="3800" dirty="0" err="1">
                  <a:solidFill>
                    <a:srgbClr val="000000"/>
                  </a:solidFill>
                  <a:latin typeface="Calibri" charset="0"/>
                  <a:ea typeface="Calibri" charset="0"/>
                  <a:cs typeface="Calibri" charset="0"/>
                </a:rPr>
                <a:t>putent</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ei</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Eruditi</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platonem</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aliquando</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mei</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at.Labore</a:t>
              </a:r>
              <a:r>
                <a:rPr lang="en-US" sz="3800" dirty="0">
                  <a:solidFill>
                    <a:srgbClr val="000000"/>
                  </a:solidFill>
                  <a:latin typeface="Calibri" charset="0"/>
                  <a:ea typeface="Calibri" charset="0"/>
                  <a:cs typeface="Calibri" charset="0"/>
                </a:rPr>
                <a:t> corpora his </a:t>
              </a:r>
              <a:r>
                <a:rPr lang="en-US" sz="3800" dirty="0" err="1">
                  <a:solidFill>
                    <a:srgbClr val="000000"/>
                  </a:solidFill>
                  <a:latin typeface="Calibri" charset="0"/>
                  <a:ea typeface="Calibri" charset="0"/>
                  <a:cs typeface="Calibri" charset="0"/>
                </a:rPr>
                <a:t>eu</a:t>
              </a:r>
              <a:r>
                <a:rPr lang="en-US" sz="3800" dirty="0">
                  <a:solidFill>
                    <a:srgbClr val="000000"/>
                  </a:solidFill>
                  <a:latin typeface="Calibri" charset="0"/>
                  <a:ea typeface="Calibri" charset="0"/>
                  <a:cs typeface="Calibri" charset="0"/>
                </a:rPr>
                <a:t>, at </a:t>
              </a:r>
              <a:r>
                <a:rPr lang="en-US" sz="3800" dirty="0" err="1">
                  <a:solidFill>
                    <a:srgbClr val="000000"/>
                  </a:solidFill>
                  <a:latin typeface="Calibri" charset="0"/>
                  <a:ea typeface="Calibri" charset="0"/>
                  <a:cs typeface="Calibri" charset="0"/>
                </a:rPr>
                <a:t>aeque</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apeirian</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petentium</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mei</a:t>
              </a:r>
              <a:r>
                <a:rPr lang="en-US" sz="3800" dirty="0">
                  <a:solidFill>
                    <a:srgbClr val="000000"/>
                  </a:solidFill>
                  <a:latin typeface="Calibri" charset="0"/>
                  <a:ea typeface="Calibri" charset="0"/>
                  <a:cs typeface="Calibri" charset="0"/>
                </a:rPr>
                <a:t>. </a:t>
              </a:r>
            </a:p>
            <a:p>
              <a:pPr>
                <a:spcBef>
                  <a:spcPts val="3600"/>
                </a:spcBef>
              </a:pPr>
              <a:r>
                <a:rPr lang="en-US" sz="3800" dirty="0" err="1">
                  <a:solidFill>
                    <a:srgbClr val="000000"/>
                  </a:solidFill>
                  <a:latin typeface="Calibri" charset="0"/>
                  <a:ea typeface="Calibri" charset="0"/>
                  <a:cs typeface="Calibri" charset="0"/>
                </a:rPr>
                <a:t>Quem</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vidit</a:t>
              </a:r>
              <a:r>
                <a:rPr lang="en-US" sz="3800" dirty="0">
                  <a:solidFill>
                    <a:srgbClr val="000000"/>
                  </a:solidFill>
                  <a:latin typeface="Calibri" charset="0"/>
                  <a:ea typeface="Calibri" charset="0"/>
                  <a:cs typeface="Calibri" charset="0"/>
                </a:rPr>
                <a:t> vim et. </a:t>
              </a:r>
              <a:r>
                <a:rPr lang="en-US" sz="3800" dirty="0" err="1">
                  <a:solidFill>
                    <a:srgbClr val="000000"/>
                  </a:solidFill>
                  <a:latin typeface="Calibri" charset="0"/>
                  <a:ea typeface="Calibri" charset="0"/>
                  <a:cs typeface="Calibri" charset="0"/>
                </a:rPr>
                <a:t>Dicit</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clita</a:t>
              </a:r>
              <a:r>
                <a:rPr lang="en-US" sz="3800" dirty="0">
                  <a:solidFill>
                    <a:srgbClr val="000000"/>
                  </a:solidFill>
                  <a:latin typeface="Calibri" charset="0"/>
                  <a:ea typeface="Calibri" charset="0"/>
                  <a:cs typeface="Calibri" charset="0"/>
                </a:rPr>
                <a:t> at has. Pro </a:t>
              </a:r>
              <a:r>
                <a:rPr lang="en-US" sz="3800" dirty="0" err="1">
                  <a:solidFill>
                    <a:srgbClr val="000000"/>
                  </a:solidFill>
                  <a:latin typeface="Calibri" charset="0"/>
                  <a:ea typeface="Calibri" charset="0"/>
                  <a:cs typeface="Calibri" charset="0"/>
                </a:rPr>
                <a:t>hinc</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etiam</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bonorum</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id.His</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fabulas</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civibus</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assentior</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eu</a:t>
              </a:r>
              <a:r>
                <a:rPr lang="en-US" sz="3800" dirty="0">
                  <a:solidFill>
                    <a:srgbClr val="000000"/>
                  </a:solidFill>
                  <a:latin typeface="Calibri" charset="0"/>
                  <a:ea typeface="Calibri" charset="0"/>
                  <a:cs typeface="Calibri" charset="0"/>
                </a:rPr>
                <a:t>, quo ad animal </a:t>
              </a:r>
              <a:r>
                <a:rPr lang="en-US" sz="3800" dirty="0" err="1">
                  <a:solidFill>
                    <a:srgbClr val="000000"/>
                  </a:solidFill>
                  <a:latin typeface="Calibri" charset="0"/>
                  <a:ea typeface="Calibri" charset="0"/>
                  <a:cs typeface="Calibri" charset="0"/>
                </a:rPr>
                <a:t>civibus</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deseruisse</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vis</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ut</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summo</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expetendis</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Usu</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ea</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nonumes</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nusquam</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mei</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eu</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augue</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summo</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verear</a:t>
              </a:r>
              <a:r>
                <a:rPr lang="en-US" sz="3800" dirty="0">
                  <a:solidFill>
                    <a:srgbClr val="000000"/>
                  </a:solidFill>
                  <a:latin typeface="Calibri" charset="0"/>
                  <a:ea typeface="Calibri" charset="0"/>
                  <a:cs typeface="Calibri" charset="0"/>
                </a:rPr>
                <a:t>. Et </a:t>
              </a:r>
              <a:r>
                <a:rPr lang="en-US" sz="3800" dirty="0" err="1">
                  <a:solidFill>
                    <a:srgbClr val="000000"/>
                  </a:solidFill>
                  <a:latin typeface="Calibri" charset="0"/>
                  <a:ea typeface="Calibri" charset="0"/>
                  <a:cs typeface="Calibri" charset="0"/>
                </a:rPr>
                <a:t>libris</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interesset</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vix</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Accommodare</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definitionem</a:t>
              </a:r>
              <a:r>
                <a:rPr lang="en-US" sz="3800" dirty="0">
                  <a:solidFill>
                    <a:srgbClr val="000000"/>
                  </a:solidFill>
                  <a:latin typeface="Calibri" charset="0"/>
                  <a:ea typeface="Calibri" charset="0"/>
                  <a:cs typeface="Calibri" charset="0"/>
                </a:rPr>
                <a:t> id </a:t>
              </a:r>
              <a:r>
                <a:rPr lang="en-US" sz="3800" dirty="0" err="1">
                  <a:solidFill>
                    <a:srgbClr val="000000"/>
                  </a:solidFill>
                  <a:latin typeface="Calibri" charset="0"/>
                  <a:ea typeface="Calibri" charset="0"/>
                  <a:cs typeface="Calibri" charset="0"/>
                </a:rPr>
                <a:t>mel</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te</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quem</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reque</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populo</a:t>
              </a:r>
              <a:r>
                <a:rPr lang="en-US" sz="3800" dirty="0">
                  <a:solidFill>
                    <a:srgbClr val="000000"/>
                  </a:solidFill>
                  <a:latin typeface="Calibri" charset="0"/>
                  <a:ea typeface="Calibri" charset="0"/>
                  <a:cs typeface="Calibri" charset="0"/>
                </a:rPr>
                <a:t> cum, </a:t>
              </a:r>
              <a:r>
                <a:rPr lang="en-US" sz="3800" dirty="0" err="1">
                  <a:solidFill>
                    <a:srgbClr val="000000"/>
                  </a:solidFill>
                  <a:latin typeface="Calibri" charset="0"/>
                  <a:ea typeface="Calibri" charset="0"/>
                  <a:cs typeface="Calibri" charset="0"/>
                </a:rPr>
                <a:t>pri</a:t>
              </a:r>
              <a:r>
                <a:rPr lang="en-US" sz="3800" dirty="0">
                  <a:solidFill>
                    <a:srgbClr val="000000"/>
                  </a:solidFill>
                  <a:latin typeface="Calibri" charset="0"/>
                  <a:ea typeface="Calibri" charset="0"/>
                  <a:cs typeface="Calibri" charset="0"/>
                </a:rPr>
                <a:t> at </a:t>
              </a:r>
              <a:r>
                <a:rPr lang="en-US" sz="3800" dirty="0" err="1">
                  <a:solidFill>
                    <a:srgbClr val="000000"/>
                  </a:solidFill>
                  <a:latin typeface="Calibri" charset="0"/>
                  <a:ea typeface="Calibri" charset="0"/>
                  <a:cs typeface="Calibri" charset="0"/>
                </a:rPr>
                <a:t>modo</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autem</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saperet.Erant</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munere</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neglegentur</a:t>
              </a:r>
              <a:r>
                <a:rPr lang="en-US" sz="3800" dirty="0">
                  <a:solidFill>
                    <a:srgbClr val="000000"/>
                  </a:solidFill>
                  <a:latin typeface="Calibri" charset="0"/>
                  <a:ea typeface="Calibri" charset="0"/>
                  <a:cs typeface="Calibri" charset="0"/>
                </a:rPr>
                <a:t> sea no, </a:t>
              </a:r>
              <a:r>
                <a:rPr lang="en-US" sz="3800" dirty="0" err="1">
                  <a:solidFill>
                    <a:srgbClr val="000000"/>
                  </a:solidFill>
                  <a:latin typeface="Calibri" charset="0"/>
                  <a:ea typeface="Calibri" charset="0"/>
                  <a:cs typeface="Calibri" charset="0"/>
                </a:rPr>
                <a:t>mel</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quidam</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iudicabit</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appellantur</a:t>
              </a:r>
              <a:r>
                <a:rPr lang="en-US" sz="3800" dirty="0">
                  <a:solidFill>
                    <a:srgbClr val="000000"/>
                  </a:solidFill>
                  <a:latin typeface="Calibri" charset="0"/>
                  <a:ea typeface="Calibri" charset="0"/>
                  <a:cs typeface="Calibri" charset="0"/>
                </a:rPr>
                <a:t> an, sit ad vitae </a:t>
              </a:r>
              <a:r>
                <a:rPr lang="en-US" sz="3800" dirty="0" err="1">
                  <a:solidFill>
                    <a:srgbClr val="000000"/>
                  </a:solidFill>
                  <a:latin typeface="Calibri" charset="0"/>
                  <a:ea typeface="Calibri" charset="0"/>
                  <a:cs typeface="Calibri" charset="0"/>
                </a:rPr>
                <a:t>mollis</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rationibus</a:t>
              </a:r>
              <a:r>
                <a:rPr lang="en-US" sz="3800" dirty="0">
                  <a:solidFill>
                    <a:srgbClr val="000000"/>
                  </a:solidFill>
                  <a:latin typeface="Calibri" charset="0"/>
                  <a:ea typeface="Calibri" charset="0"/>
                  <a:cs typeface="Calibri" charset="0"/>
                </a:rPr>
                <a:t>. Ad </a:t>
              </a:r>
              <a:r>
                <a:rPr lang="en-US" sz="3800" dirty="0" err="1">
                  <a:solidFill>
                    <a:srgbClr val="000000"/>
                  </a:solidFill>
                  <a:latin typeface="Calibri" charset="0"/>
                  <a:ea typeface="Calibri" charset="0"/>
                  <a:cs typeface="Calibri" charset="0"/>
                </a:rPr>
                <a:t>omnium</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maluisset</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mel</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eros</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placerat</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ut</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vel</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autem</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legimus</a:t>
              </a:r>
              <a:r>
                <a:rPr lang="en-US" sz="3800" dirty="0">
                  <a:solidFill>
                    <a:srgbClr val="000000"/>
                  </a:solidFill>
                  <a:latin typeface="Calibri" charset="0"/>
                  <a:ea typeface="Calibri" charset="0"/>
                  <a:cs typeface="Calibri" charset="0"/>
                </a:rPr>
                <a:t> et pro. </a:t>
              </a:r>
            </a:p>
            <a:p>
              <a:pPr>
                <a:spcBef>
                  <a:spcPts val="3600"/>
                </a:spcBef>
              </a:pPr>
              <a:r>
                <a:rPr lang="en-US" sz="3800" dirty="0">
                  <a:solidFill>
                    <a:srgbClr val="000000"/>
                  </a:solidFill>
                  <a:latin typeface="Calibri" charset="0"/>
                  <a:ea typeface="Calibri" charset="0"/>
                  <a:cs typeface="Calibri" charset="0"/>
                </a:rPr>
                <a:t>In duo modus </a:t>
              </a:r>
              <a:r>
                <a:rPr lang="en-US" sz="3800" dirty="0" err="1">
                  <a:solidFill>
                    <a:srgbClr val="000000"/>
                  </a:solidFill>
                  <a:latin typeface="Calibri" charset="0"/>
                  <a:ea typeface="Calibri" charset="0"/>
                  <a:cs typeface="Calibri" charset="0"/>
                </a:rPr>
                <a:t>verear</a:t>
              </a:r>
              <a:r>
                <a:rPr lang="en-US" sz="3800" dirty="0">
                  <a:solidFill>
                    <a:srgbClr val="000000"/>
                  </a:solidFill>
                  <a:latin typeface="Calibri" charset="0"/>
                  <a:ea typeface="Calibri" charset="0"/>
                  <a:cs typeface="Calibri" charset="0"/>
                </a:rPr>
                <a:t>, quo ne </a:t>
              </a:r>
              <a:r>
                <a:rPr lang="en-US" sz="3800" dirty="0" err="1">
                  <a:solidFill>
                    <a:srgbClr val="000000"/>
                  </a:solidFill>
                  <a:latin typeface="Calibri" charset="0"/>
                  <a:ea typeface="Calibri" charset="0"/>
                  <a:cs typeface="Calibri" charset="0"/>
                </a:rPr>
                <a:t>habeo</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contentiones</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discere</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fastidii</a:t>
              </a:r>
              <a:r>
                <a:rPr lang="en-US" sz="3800" dirty="0">
                  <a:solidFill>
                    <a:srgbClr val="000000"/>
                  </a:solidFill>
                  <a:latin typeface="Calibri" charset="0"/>
                  <a:ea typeface="Calibri" charset="0"/>
                  <a:cs typeface="Calibri" charset="0"/>
                </a:rPr>
                <a:t> postulant his at. </a:t>
              </a:r>
              <a:r>
                <a:rPr lang="en-US" sz="3800" dirty="0" err="1">
                  <a:solidFill>
                    <a:srgbClr val="000000"/>
                  </a:solidFill>
                  <a:latin typeface="Calibri" charset="0"/>
                  <a:ea typeface="Calibri" charset="0"/>
                  <a:cs typeface="Calibri" charset="0"/>
                </a:rPr>
                <a:t>Vidisse</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admodum</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similique</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vix</a:t>
              </a:r>
              <a:r>
                <a:rPr lang="en-US" sz="3800" dirty="0">
                  <a:solidFill>
                    <a:srgbClr val="000000"/>
                  </a:solidFill>
                  <a:latin typeface="Calibri" charset="0"/>
                  <a:ea typeface="Calibri" charset="0"/>
                  <a:cs typeface="Calibri" charset="0"/>
                </a:rPr>
                <a:t> an. </a:t>
              </a:r>
              <a:r>
                <a:rPr lang="en-US" sz="3800" dirty="0" err="1">
                  <a:solidFill>
                    <a:srgbClr val="000000"/>
                  </a:solidFill>
                  <a:latin typeface="Calibri" charset="0"/>
                  <a:ea typeface="Calibri" charset="0"/>
                  <a:cs typeface="Calibri" charset="0"/>
                </a:rPr>
                <a:t>Te</a:t>
              </a:r>
              <a:r>
                <a:rPr lang="en-US" sz="3800" dirty="0">
                  <a:solidFill>
                    <a:srgbClr val="000000"/>
                  </a:solidFill>
                  <a:latin typeface="Calibri" charset="0"/>
                  <a:ea typeface="Calibri" charset="0"/>
                  <a:cs typeface="Calibri" charset="0"/>
                </a:rPr>
                <a:t> sit </a:t>
              </a:r>
              <a:r>
                <a:rPr lang="en-US" sz="3800" dirty="0" err="1">
                  <a:solidFill>
                    <a:srgbClr val="000000"/>
                  </a:solidFill>
                  <a:latin typeface="Calibri" charset="0"/>
                  <a:ea typeface="Calibri" charset="0"/>
                  <a:cs typeface="Calibri" charset="0"/>
                </a:rPr>
                <a:t>erat</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expetenda</a:t>
              </a:r>
              <a:r>
                <a:rPr lang="en-US" sz="3800" dirty="0">
                  <a:solidFill>
                    <a:srgbClr val="000000"/>
                  </a:solidFill>
                  <a:latin typeface="Calibri" charset="0"/>
                  <a:ea typeface="Calibri" charset="0"/>
                  <a:cs typeface="Calibri" charset="0"/>
                </a:rPr>
                <a:t>, cu </a:t>
              </a:r>
              <a:r>
                <a:rPr lang="en-US" sz="3800" dirty="0" err="1">
                  <a:solidFill>
                    <a:srgbClr val="000000"/>
                  </a:solidFill>
                  <a:latin typeface="Calibri" charset="0"/>
                  <a:ea typeface="Calibri" charset="0"/>
                  <a:cs typeface="Calibri" charset="0"/>
                </a:rPr>
                <a:t>dicat</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repudiare</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philosophia</a:t>
              </a:r>
              <a:r>
                <a:rPr lang="en-US" sz="3800" dirty="0">
                  <a:solidFill>
                    <a:srgbClr val="000000"/>
                  </a:solidFill>
                  <a:latin typeface="Calibri" charset="0"/>
                  <a:ea typeface="Calibri" charset="0"/>
                  <a:cs typeface="Calibri" charset="0"/>
                </a:rPr>
                <a:t> est. Vide </a:t>
              </a:r>
              <a:r>
                <a:rPr lang="en-US" sz="3800" dirty="0" err="1">
                  <a:solidFill>
                    <a:srgbClr val="000000"/>
                  </a:solidFill>
                  <a:latin typeface="Calibri" charset="0"/>
                  <a:ea typeface="Calibri" charset="0"/>
                  <a:cs typeface="Calibri" charset="0"/>
                </a:rPr>
                <a:t>referrentur</a:t>
              </a:r>
              <a:r>
                <a:rPr lang="en-US" sz="3800" dirty="0">
                  <a:solidFill>
                    <a:srgbClr val="000000"/>
                  </a:solidFill>
                  <a:latin typeface="Calibri" charset="0"/>
                  <a:ea typeface="Calibri" charset="0"/>
                  <a:cs typeface="Calibri" charset="0"/>
                </a:rPr>
                <a:t> mea </a:t>
              </a:r>
              <a:r>
                <a:rPr lang="en-US" sz="3800" dirty="0" err="1">
                  <a:solidFill>
                    <a:srgbClr val="000000"/>
                  </a:solidFill>
                  <a:latin typeface="Calibri" charset="0"/>
                  <a:ea typeface="Calibri" charset="0"/>
                  <a:cs typeface="Calibri" charset="0"/>
                </a:rPr>
                <a:t>id.Eos</a:t>
              </a:r>
              <a:r>
                <a:rPr lang="en-US" sz="3800" dirty="0">
                  <a:solidFill>
                    <a:srgbClr val="000000"/>
                  </a:solidFill>
                  <a:latin typeface="Calibri" charset="0"/>
                  <a:ea typeface="Calibri" charset="0"/>
                  <a:cs typeface="Calibri" charset="0"/>
                </a:rPr>
                <a:t> id </a:t>
              </a:r>
              <a:r>
                <a:rPr lang="en-US" sz="3800" dirty="0" err="1">
                  <a:solidFill>
                    <a:srgbClr val="000000"/>
                  </a:solidFill>
                  <a:latin typeface="Calibri" charset="0"/>
                  <a:ea typeface="Calibri" charset="0"/>
                  <a:cs typeface="Calibri" charset="0"/>
                </a:rPr>
                <a:t>paulo</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soluta</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adolescens</a:t>
              </a:r>
              <a:r>
                <a:rPr lang="en-US" sz="3800" dirty="0">
                  <a:solidFill>
                    <a:srgbClr val="000000"/>
                  </a:solidFill>
                  <a:latin typeface="Calibri" charset="0"/>
                  <a:ea typeface="Calibri" charset="0"/>
                  <a:cs typeface="Calibri" charset="0"/>
                </a:rPr>
                <a:t>, id </a:t>
              </a:r>
              <a:r>
                <a:rPr lang="en-US" sz="3800" dirty="0" err="1">
                  <a:solidFill>
                    <a:srgbClr val="000000"/>
                  </a:solidFill>
                  <a:latin typeface="Calibri" charset="0"/>
                  <a:ea typeface="Calibri" charset="0"/>
                  <a:cs typeface="Calibri" charset="0"/>
                </a:rPr>
                <a:t>nam</a:t>
              </a:r>
              <a:endParaRPr lang="en-US" sz="3800" dirty="0">
                <a:solidFill>
                  <a:srgbClr val="000000"/>
                </a:solidFill>
                <a:latin typeface="Calibri" charset="0"/>
                <a:ea typeface="Calibri" charset="0"/>
                <a:cs typeface="Calibri" charset="0"/>
              </a:endParaRPr>
            </a:p>
          </p:txBody>
        </p:sp>
      </p:grpSp>
      <p:grpSp>
        <p:nvGrpSpPr>
          <p:cNvPr id="39" name="Group 38"/>
          <p:cNvGrpSpPr/>
          <p:nvPr/>
        </p:nvGrpSpPr>
        <p:grpSpPr>
          <a:xfrm>
            <a:off x="23221077" y="6364242"/>
            <a:ext cx="10332721" cy="10204178"/>
            <a:chOff x="1179575" y="7744968"/>
            <a:chExt cx="10332721" cy="10204178"/>
          </a:xfrm>
        </p:grpSpPr>
        <p:sp>
          <p:nvSpPr>
            <p:cNvPr id="40" name="TextBox 39"/>
            <p:cNvSpPr txBox="1"/>
            <p:nvPr/>
          </p:nvSpPr>
          <p:spPr>
            <a:xfrm>
              <a:off x="1179576" y="7744968"/>
              <a:ext cx="10332720" cy="1097280"/>
            </a:xfrm>
            <a:prstGeom prst="rect">
              <a:avLst/>
            </a:prstGeom>
            <a:solidFill>
              <a:srgbClr val="006D89"/>
            </a:solidFill>
          </p:spPr>
          <p:txBody>
            <a:bodyPr wrap="square" lIns="182880" tIns="182880" rIns="182880" bIns="182880" rtlCol="0">
              <a:noAutofit/>
            </a:bodyPr>
            <a:lstStyle/>
            <a:p>
              <a:pPr algn="ctr"/>
              <a:r>
                <a:rPr lang="en-US" sz="5000" dirty="0">
                  <a:solidFill>
                    <a:schemeClr val="bg1"/>
                  </a:solidFill>
                  <a:latin typeface="Calibri" charset="0"/>
                  <a:ea typeface="Calibri" charset="0"/>
                  <a:cs typeface="Calibri" charset="0"/>
                </a:rPr>
                <a:t>Header</a:t>
              </a:r>
            </a:p>
          </p:txBody>
        </p:sp>
        <p:sp>
          <p:nvSpPr>
            <p:cNvPr id="41" name="TextBox 40"/>
            <p:cNvSpPr txBox="1"/>
            <p:nvPr/>
          </p:nvSpPr>
          <p:spPr>
            <a:xfrm>
              <a:off x="1179575" y="8842248"/>
              <a:ext cx="10306921" cy="9106898"/>
            </a:xfrm>
            <a:prstGeom prst="rect">
              <a:avLst/>
            </a:prstGeom>
            <a:solidFill>
              <a:schemeClr val="bg1">
                <a:alpha val="50000"/>
              </a:schemeClr>
            </a:solidFill>
          </p:spPr>
          <p:txBody>
            <a:bodyPr wrap="square" lIns="365760" tIns="365760" rIns="365760" bIns="365760" rtlCol="0">
              <a:noAutofit/>
            </a:bodyPr>
            <a:lstStyle/>
            <a:p>
              <a:pPr>
                <a:spcBef>
                  <a:spcPts val="3600"/>
                </a:spcBef>
              </a:pPr>
              <a:r>
                <a:rPr lang="en-US" sz="3800" dirty="0" err="1">
                  <a:solidFill>
                    <a:srgbClr val="000000"/>
                  </a:solidFill>
                  <a:latin typeface="Calibri" charset="0"/>
                  <a:ea typeface="Calibri" charset="0"/>
                  <a:cs typeface="Calibri" charset="0"/>
                </a:rPr>
                <a:t>Lorem</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ipsum</a:t>
              </a:r>
              <a:r>
                <a:rPr lang="en-US" sz="3800" dirty="0">
                  <a:solidFill>
                    <a:srgbClr val="000000"/>
                  </a:solidFill>
                  <a:latin typeface="Calibri" charset="0"/>
                  <a:ea typeface="Calibri" charset="0"/>
                  <a:cs typeface="Calibri" charset="0"/>
                </a:rPr>
                <a:t> dolor sit </a:t>
              </a:r>
              <a:r>
                <a:rPr lang="en-US" sz="3800" dirty="0" err="1">
                  <a:solidFill>
                    <a:srgbClr val="000000"/>
                  </a:solidFill>
                  <a:latin typeface="Calibri" charset="0"/>
                  <a:ea typeface="Calibri" charset="0"/>
                  <a:cs typeface="Calibri" charset="0"/>
                </a:rPr>
                <a:t>amet</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pri</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nihil</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pertinacia</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inciderint</a:t>
              </a:r>
              <a:r>
                <a:rPr lang="en-US" sz="3800" dirty="0">
                  <a:solidFill>
                    <a:srgbClr val="000000"/>
                  </a:solidFill>
                  <a:latin typeface="Calibri" charset="0"/>
                  <a:ea typeface="Calibri" charset="0"/>
                  <a:cs typeface="Calibri" charset="0"/>
                </a:rPr>
                <a:t> cu. </a:t>
              </a:r>
              <a:r>
                <a:rPr lang="en-US" sz="3800" dirty="0" err="1">
                  <a:solidFill>
                    <a:srgbClr val="000000"/>
                  </a:solidFill>
                  <a:latin typeface="Calibri" charset="0"/>
                  <a:ea typeface="Calibri" charset="0"/>
                  <a:cs typeface="Calibri" charset="0"/>
                </a:rPr>
                <a:t>Ius</a:t>
              </a:r>
              <a:r>
                <a:rPr lang="en-US" sz="3800" dirty="0">
                  <a:solidFill>
                    <a:srgbClr val="000000"/>
                  </a:solidFill>
                  <a:latin typeface="Calibri" charset="0"/>
                  <a:ea typeface="Calibri" charset="0"/>
                  <a:cs typeface="Calibri" charset="0"/>
                </a:rPr>
                <a:t> at </a:t>
              </a:r>
              <a:r>
                <a:rPr lang="en-US" sz="3800" dirty="0" err="1">
                  <a:solidFill>
                    <a:srgbClr val="000000"/>
                  </a:solidFill>
                  <a:latin typeface="Calibri" charset="0"/>
                  <a:ea typeface="Calibri" charset="0"/>
                  <a:cs typeface="Calibri" charset="0"/>
                </a:rPr>
                <a:t>nobis</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saperet</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periculis</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vel</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altera</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omnesque</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eu</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cibo</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everti</a:t>
              </a:r>
              <a:r>
                <a:rPr lang="en-US" sz="3800" dirty="0">
                  <a:solidFill>
                    <a:srgbClr val="000000"/>
                  </a:solidFill>
                  <a:latin typeface="Calibri" charset="0"/>
                  <a:ea typeface="Calibri" charset="0"/>
                  <a:cs typeface="Calibri" charset="0"/>
                </a:rPr>
                <a:t> ad vim. Mundi </a:t>
              </a:r>
              <a:r>
                <a:rPr lang="en-US" sz="3800" dirty="0" err="1">
                  <a:solidFill>
                    <a:srgbClr val="000000"/>
                  </a:solidFill>
                  <a:latin typeface="Calibri" charset="0"/>
                  <a:ea typeface="Calibri" charset="0"/>
                  <a:cs typeface="Calibri" charset="0"/>
                </a:rPr>
                <a:t>ancillae</a:t>
              </a:r>
              <a:r>
                <a:rPr lang="en-US" sz="3800" dirty="0">
                  <a:solidFill>
                    <a:srgbClr val="000000"/>
                  </a:solidFill>
                  <a:latin typeface="Calibri" charset="0"/>
                  <a:ea typeface="Calibri" charset="0"/>
                  <a:cs typeface="Calibri" charset="0"/>
                </a:rPr>
                <a:t> ex </a:t>
              </a:r>
              <a:r>
                <a:rPr lang="en-US" sz="3800" dirty="0" err="1">
                  <a:solidFill>
                    <a:srgbClr val="000000"/>
                  </a:solidFill>
                  <a:latin typeface="Calibri" charset="0"/>
                  <a:ea typeface="Calibri" charset="0"/>
                  <a:cs typeface="Calibri" charset="0"/>
                </a:rPr>
                <a:t>eam</a:t>
              </a:r>
              <a:r>
                <a:rPr lang="en-US" sz="3800" dirty="0">
                  <a:solidFill>
                    <a:srgbClr val="000000"/>
                  </a:solidFill>
                  <a:latin typeface="Calibri" charset="0"/>
                  <a:ea typeface="Calibri" charset="0"/>
                  <a:cs typeface="Calibri" charset="0"/>
                </a:rPr>
                <a:t>, cu </a:t>
              </a:r>
              <a:r>
                <a:rPr lang="en-US" sz="3800" dirty="0" err="1">
                  <a:solidFill>
                    <a:srgbClr val="000000"/>
                  </a:solidFill>
                  <a:latin typeface="Calibri" charset="0"/>
                  <a:ea typeface="Calibri" charset="0"/>
                  <a:cs typeface="Calibri" charset="0"/>
                </a:rPr>
                <a:t>nam</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delenit</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adipiscing</a:t>
              </a:r>
              <a:r>
                <a:rPr lang="en-US" sz="3800" dirty="0">
                  <a:solidFill>
                    <a:srgbClr val="000000"/>
                  </a:solidFill>
                  <a:latin typeface="Calibri" charset="0"/>
                  <a:ea typeface="Calibri" charset="0"/>
                  <a:cs typeface="Calibri" charset="0"/>
                </a:rPr>
                <a:t>. An vim </a:t>
              </a:r>
              <a:r>
                <a:rPr lang="en-US" sz="3800" dirty="0" err="1">
                  <a:solidFill>
                    <a:srgbClr val="000000"/>
                  </a:solidFill>
                  <a:latin typeface="Calibri" charset="0"/>
                  <a:ea typeface="Calibri" charset="0"/>
                  <a:cs typeface="Calibri" charset="0"/>
                </a:rPr>
                <a:t>suas</a:t>
              </a:r>
              <a:r>
                <a:rPr lang="en-US" sz="3800" dirty="0">
                  <a:solidFill>
                    <a:srgbClr val="000000"/>
                  </a:solidFill>
                  <a:latin typeface="Calibri" charset="0"/>
                  <a:ea typeface="Calibri" charset="0"/>
                  <a:cs typeface="Calibri" charset="0"/>
                </a:rPr>
                <a:t> facer </a:t>
              </a:r>
              <a:r>
                <a:rPr lang="en-US" sz="3800" dirty="0" err="1">
                  <a:solidFill>
                    <a:srgbClr val="000000"/>
                  </a:solidFill>
                  <a:latin typeface="Calibri" charset="0"/>
                  <a:ea typeface="Calibri" charset="0"/>
                  <a:cs typeface="Calibri" charset="0"/>
                </a:rPr>
                <a:t>simul</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aliquam</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antiopam</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eum</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ei</a:t>
              </a:r>
              <a:r>
                <a:rPr lang="en-US" sz="3800" dirty="0">
                  <a:solidFill>
                    <a:srgbClr val="000000"/>
                  </a:solidFill>
                  <a:latin typeface="Calibri" charset="0"/>
                  <a:ea typeface="Calibri" charset="0"/>
                  <a:cs typeface="Calibri" charset="0"/>
                </a:rPr>
                <a:t>, mea mundi </a:t>
              </a:r>
              <a:r>
                <a:rPr lang="en-US" sz="3800" dirty="0" err="1">
                  <a:solidFill>
                    <a:srgbClr val="000000"/>
                  </a:solidFill>
                  <a:latin typeface="Calibri" charset="0"/>
                  <a:ea typeface="Calibri" charset="0"/>
                  <a:cs typeface="Calibri" charset="0"/>
                </a:rPr>
                <a:t>putent</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ei</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Eruditi</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platonem</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aliquando</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mei</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at.Labore</a:t>
              </a:r>
              <a:r>
                <a:rPr lang="en-US" sz="3800" dirty="0">
                  <a:solidFill>
                    <a:srgbClr val="000000"/>
                  </a:solidFill>
                  <a:latin typeface="Calibri" charset="0"/>
                  <a:ea typeface="Calibri" charset="0"/>
                  <a:cs typeface="Calibri" charset="0"/>
                </a:rPr>
                <a:t> corpora his </a:t>
              </a:r>
              <a:r>
                <a:rPr lang="en-US" sz="3800" dirty="0" err="1">
                  <a:solidFill>
                    <a:srgbClr val="000000"/>
                  </a:solidFill>
                  <a:latin typeface="Calibri" charset="0"/>
                  <a:ea typeface="Calibri" charset="0"/>
                  <a:cs typeface="Calibri" charset="0"/>
                </a:rPr>
                <a:t>eu</a:t>
              </a:r>
              <a:r>
                <a:rPr lang="en-US" sz="3800" dirty="0">
                  <a:solidFill>
                    <a:srgbClr val="000000"/>
                  </a:solidFill>
                  <a:latin typeface="Calibri" charset="0"/>
                  <a:ea typeface="Calibri" charset="0"/>
                  <a:cs typeface="Calibri" charset="0"/>
                </a:rPr>
                <a:t>, at </a:t>
              </a:r>
              <a:r>
                <a:rPr lang="en-US" sz="3800" dirty="0" err="1">
                  <a:solidFill>
                    <a:srgbClr val="000000"/>
                  </a:solidFill>
                  <a:latin typeface="Calibri" charset="0"/>
                  <a:ea typeface="Calibri" charset="0"/>
                  <a:cs typeface="Calibri" charset="0"/>
                </a:rPr>
                <a:t>aeque</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apeirian</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petentium</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mei</a:t>
              </a:r>
              <a:r>
                <a:rPr lang="en-US" sz="3800" dirty="0">
                  <a:solidFill>
                    <a:srgbClr val="000000"/>
                  </a:solidFill>
                  <a:latin typeface="Calibri" charset="0"/>
                  <a:ea typeface="Calibri" charset="0"/>
                  <a:cs typeface="Calibri" charset="0"/>
                </a:rPr>
                <a:t>. </a:t>
              </a:r>
            </a:p>
            <a:p>
              <a:pPr>
                <a:spcBef>
                  <a:spcPts val="3600"/>
                </a:spcBef>
              </a:pPr>
              <a:r>
                <a:rPr lang="en-US" sz="3800" dirty="0" err="1">
                  <a:solidFill>
                    <a:srgbClr val="000000"/>
                  </a:solidFill>
                  <a:latin typeface="Calibri" charset="0"/>
                  <a:ea typeface="Calibri" charset="0"/>
                  <a:cs typeface="Calibri" charset="0"/>
                </a:rPr>
                <a:t>Quem</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vidit</a:t>
              </a:r>
              <a:r>
                <a:rPr lang="en-US" sz="3800" dirty="0">
                  <a:solidFill>
                    <a:srgbClr val="000000"/>
                  </a:solidFill>
                  <a:latin typeface="Calibri" charset="0"/>
                  <a:ea typeface="Calibri" charset="0"/>
                  <a:cs typeface="Calibri" charset="0"/>
                </a:rPr>
                <a:t> vim et. </a:t>
              </a:r>
              <a:r>
                <a:rPr lang="en-US" sz="3800" dirty="0" err="1">
                  <a:solidFill>
                    <a:srgbClr val="000000"/>
                  </a:solidFill>
                  <a:latin typeface="Calibri" charset="0"/>
                  <a:ea typeface="Calibri" charset="0"/>
                  <a:cs typeface="Calibri" charset="0"/>
                </a:rPr>
                <a:t>Dicit</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clita</a:t>
              </a:r>
              <a:r>
                <a:rPr lang="en-US" sz="3800" dirty="0">
                  <a:solidFill>
                    <a:srgbClr val="000000"/>
                  </a:solidFill>
                  <a:latin typeface="Calibri" charset="0"/>
                  <a:ea typeface="Calibri" charset="0"/>
                  <a:cs typeface="Calibri" charset="0"/>
                </a:rPr>
                <a:t> at has. Pro </a:t>
              </a:r>
              <a:r>
                <a:rPr lang="en-US" sz="3800" dirty="0" err="1">
                  <a:solidFill>
                    <a:srgbClr val="000000"/>
                  </a:solidFill>
                  <a:latin typeface="Calibri" charset="0"/>
                  <a:ea typeface="Calibri" charset="0"/>
                  <a:cs typeface="Calibri" charset="0"/>
                </a:rPr>
                <a:t>hinc</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etiam</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bonorum</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id.His</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fabulas</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civibus</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assentior</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eu</a:t>
              </a:r>
              <a:r>
                <a:rPr lang="en-US" sz="3800" dirty="0">
                  <a:solidFill>
                    <a:srgbClr val="000000"/>
                  </a:solidFill>
                  <a:latin typeface="Calibri" charset="0"/>
                  <a:ea typeface="Calibri" charset="0"/>
                  <a:cs typeface="Calibri" charset="0"/>
                </a:rPr>
                <a:t>, quo ad animal </a:t>
              </a:r>
              <a:r>
                <a:rPr lang="en-US" sz="3800" dirty="0" err="1">
                  <a:solidFill>
                    <a:srgbClr val="000000"/>
                  </a:solidFill>
                  <a:latin typeface="Calibri" charset="0"/>
                  <a:ea typeface="Calibri" charset="0"/>
                  <a:cs typeface="Calibri" charset="0"/>
                </a:rPr>
                <a:t>civibus</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deseruisse</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vis</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ut</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summo</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expetendis</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Usu</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ea</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nonumes</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nusquam</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mei</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eu</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augue</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summo</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verear</a:t>
              </a:r>
              <a:r>
                <a:rPr lang="en-US" sz="3800" dirty="0">
                  <a:solidFill>
                    <a:srgbClr val="000000"/>
                  </a:solidFill>
                  <a:latin typeface="Calibri" charset="0"/>
                  <a:ea typeface="Calibri" charset="0"/>
                  <a:cs typeface="Calibri" charset="0"/>
                </a:rPr>
                <a:t>. </a:t>
              </a:r>
            </a:p>
          </p:txBody>
        </p:sp>
      </p:grpSp>
      <p:grpSp>
        <p:nvGrpSpPr>
          <p:cNvPr id="42" name="Group 41"/>
          <p:cNvGrpSpPr/>
          <p:nvPr/>
        </p:nvGrpSpPr>
        <p:grpSpPr>
          <a:xfrm>
            <a:off x="34251900" y="6327684"/>
            <a:ext cx="10325100" cy="10204178"/>
            <a:chOff x="676732" y="7744968"/>
            <a:chExt cx="10325100" cy="9499580"/>
          </a:xfrm>
        </p:grpSpPr>
        <p:sp>
          <p:nvSpPr>
            <p:cNvPr id="43" name="TextBox 42"/>
            <p:cNvSpPr txBox="1"/>
            <p:nvPr/>
          </p:nvSpPr>
          <p:spPr>
            <a:xfrm>
              <a:off x="676732" y="7744968"/>
              <a:ext cx="10325100" cy="1097280"/>
            </a:xfrm>
            <a:prstGeom prst="rect">
              <a:avLst/>
            </a:prstGeom>
            <a:solidFill>
              <a:srgbClr val="006D89"/>
            </a:solidFill>
          </p:spPr>
          <p:txBody>
            <a:bodyPr wrap="square" lIns="182880" tIns="182880" rIns="182880" bIns="182880" rtlCol="0">
              <a:noAutofit/>
            </a:bodyPr>
            <a:lstStyle/>
            <a:p>
              <a:pPr algn="ctr"/>
              <a:r>
                <a:rPr lang="en-US" sz="5000" dirty="0">
                  <a:solidFill>
                    <a:schemeClr val="bg1"/>
                  </a:solidFill>
                  <a:latin typeface="Calibri" charset="0"/>
                  <a:ea typeface="Calibri" charset="0"/>
                  <a:cs typeface="Calibri" charset="0"/>
                </a:rPr>
                <a:t>Header</a:t>
              </a:r>
            </a:p>
          </p:txBody>
        </p:sp>
        <p:sp>
          <p:nvSpPr>
            <p:cNvPr id="44" name="TextBox 43"/>
            <p:cNvSpPr txBox="1"/>
            <p:nvPr/>
          </p:nvSpPr>
          <p:spPr>
            <a:xfrm>
              <a:off x="676732" y="8842248"/>
              <a:ext cx="10325100" cy="8402300"/>
            </a:xfrm>
            <a:prstGeom prst="rect">
              <a:avLst/>
            </a:prstGeom>
            <a:solidFill>
              <a:schemeClr val="bg1">
                <a:alpha val="50000"/>
              </a:schemeClr>
            </a:solidFill>
          </p:spPr>
          <p:txBody>
            <a:bodyPr wrap="square" lIns="365760" tIns="365760" rIns="365760" bIns="365760" rtlCol="0">
              <a:noAutofit/>
            </a:bodyPr>
            <a:lstStyle/>
            <a:p>
              <a:pPr>
                <a:spcBef>
                  <a:spcPts val="3600"/>
                </a:spcBef>
              </a:pPr>
              <a:r>
                <a:rPr lang="en-US" sz="3800" dirty="0" err="1">
                  <a:solidFill>
                    <a:srgbClr val="000000"/>
                  </a:solidFill>
                  <a:latin typeface="Calibri" charset="0"/>
                  <a:ea typeface="Calibri" charset="0"/>
                  <a:cs typeface="Calibri" charset="0"/>
                </a:rPr>
                <a:t>Lorem</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ipsum</a:t>
              </a:r>
              <a:r>
                <a:rPr lang="en-US" sz="3800" dirty="0">
                  <a:solidFill>
                    <a:srgbClr val="000000"/>
                  </a:solidFill>
                  <a:latin typeface="Calibri" charset="0"/>
                  <a:ea typeface="Calibri" charset="0"/>
                  <a:cs typeface="Calibri" charset="0"/>
                </a:rPr>
                <a:t> dolor sit </a:t>
              </a:r>
              <a:r>
                <a:rPr lang="en-US" sz="3800" dirty="0" err="1">
                  <a:solidFill>
                    <a:srgbClr val="000000"/>
                  </a:solidFill>
                  <a:latin typeface="Calibri" charset="0"/>
                  <a:ea typeface="Calibri" charset="0"/>
                  <a:cs typeface="Calibri" charset="0"/>
                </a:rPr>
                <a:t>amet</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pri</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nihil</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pertinacia</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inciderint</a:t>
              </a:r>
              <a:r>
                <a:rPr lang="en-US" sz="3800" dirty="0">
                  <a:solidFill>
                    <a:srgbClr val="000000"/>
                  </a:solidFill>
                  <a:latin typeface="Calibri" charset="0"/>
                  <a:ea typeface="Calibri" charset="0"/>
                  <a:cs typeface="Calibri" charset="0"/>
                </a:rPr>
                <a:t> cu. </a:t>
              </a:r>
              <a:r>
                <a:rPr lang="en-US" sz="3800" dirty="0" err="1">
                  <a:solidFill>
                    <a:srgbClr val="000000"/>
                  </a:solidFill>
                  <a:latin typeface="Calibri" charset="0"/>
                  <a:ea typeface="Calibri" charset="0"/>
                  <a:cs typeface="Calibri" charset="0"/>
                </a:rPr>
                <a:t>Ius</a:t>
              </a:r>
              <a:r>
                <a:rPr lang="en-US" sz="3800" dirty="0">
                  <a:solidFill>
                    <a:srgbClr val="000000"/>
                  </a:solidFill>
                  <a:latin typeface="Calibri" charset="0"/>
                  <a:ea typeface="Calibri" charset="0"/>
                  <a:cs typeface="Calibri" charset="0"/>
                </a:rPr>
                <a:t> at </a:t>
              </a:r>
              <a:r>
                <a:rPr lang="en-US" sz="3800" dirty="0" err="1">
                  <a:solidFill>
                    <a:srgbClr val="000000"/>
                  </a:solidFill>
                  <a:latin typeface="Calibri" charset="0"/>
                  <a:ea typeface="Calibri" charset="0"/>
                  <a:cs typeface="Calibri" charset="0"/>
                </a:rPr>
                <a:t>nobis</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saperet</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periculis</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vel</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altera</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omnesque</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eu</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cibo</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everti</a:t>
              </a:r>
              <a:r>
                <a:rPr lang="en-US" sz="3800" dirty="0">
                  <a:solidFill>
                    <a:srgbClr val="000000"/>
                  </a:solidFill>
                  <a:latin typeface="Calibri" charset="0"/>
                  <a:ea typeface="Calibri" charset="0"/>
                  <a:cs typeface="Calibri" charset="0"/>
                </a:rPr>
                <a:t> ad vim. Mundi </a:t>
              </a:r>
              <a:r>
                <a:rPr lang="en-US" sz="3800" dirty="0" err="1">
                  <a:solidFill>
                    <a:srgbClr val="000000"/>
                  </a:solidFill>
                  <a:latin typeface="Calibri" charset="0"/>
                  <a:ea typeface="Calibri" charset="0"/>
                  <a:cs typeface="Calibri" charset="0"/>
                </a:rPr>
                <a:t>ancillae</a:t>
              </a:r>
              <a:r>
                <a:rPr lang="en-US" sz="3800" dirty="0">
                  <a:solidFill>
                    <a:srgbClr val="000000"/>
                  </a:solidFill>
                  <a:latin typeface="Calibri" charset="0"/>
                  <a:ea typeface="Calibri" charset="0"/>
                  <a:cs typeface="Calibri" charset="0"/>
                </a:rPr>
                <a:t> ex </a:t>
              </a:r>
              <a:r>
                <a:rPr lang="en-US" sz="3800" dirty="0" err="1">
                  <a:solidFill>
                    <a:srgbClr val="000000"/>
                  </a:solidFill>
                  <a:latin typeface="Calibri" charset="0"/>
                  <a:ea typeface="Calibri" charset="0"/>
                  <a:cs typeface="Calibri" charset="0"/>
                </a:rPr>
                <a:t>eam</a:t>
              </a:r>
              <a:r>
                <a:rPr lang="en-US" sz="3800" dirty="0">
                  <a:solidFill>
                    <a:srgbClr val="000000"/>
                  </a:solidFill>
                  <a:latin typeface="Calibri" charset="0"/>
                  <a:ea typeface="Calibri" charset="0"/>
                  <a:cs typeface="Calibri" charset="0"/>
                </a:rPr>
                <a:t>, cu </a:t>
              </a:r>
              <a:r>
                <a:rPr lang="en-US" sz="3800" dirty="0" err="1">
                  <a:solidFill>
                    <a:srgbClr val="000000"/>
                  </a:solidFill>
                  <a:latin typeface="Calibri" charset="0"/>
                  <a:ea typeface="Calibri" charset="0"/>
                  <a:cs typeface="Calibri" charset="0"/>
                </a:rPr>
                <a:t>nam</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delenit</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adipiscing</a:t>
              </a:r>
              <a:r>
                <a:rPr lang="en-US" sz="3800" dirty="0">
                  <a:solidFill>
                    <a:srgbClr val="000000"/>
                  </a:solidFill>
                  <a:latin typeface="Calibri" charset="0"/>
                  <a:ea typeface="Calibri" charset="0"/>
                  <a:cs typeface="Calibri" charset="0"/>
                </a:rPr>
                <a:t>. An vim </a:t>
              </a:r>
              <a:r>
                <a:rPr lang="en-US" sz="3800" dirty="0" err="1">
                  <a:solidFill>
                    <a:srgbClr val="000000"/>
                  </a:solidFill>
                  <a:latin typeface="Calibri" charset="0"/>
                  <a:ea typeface="Calibri" charset="0"/>
                  <a:cs typeface="Calibri" charset="0"/>
                </a:rPr>
                <a:t>suas</a:t>
              </a:r>
              <a:r>
                <a:rPr lang="en-US" sz="3800" dirty="0">
                  <a:solidFill>
                    <a:srgbClr val="000000"/>
                  </a:solidFill>
                  <a:latin typeface="Calibri" charset="0"/>
                  <a:ea typeface="Calibri" charset="0"/>
                  <a:cs typeface="Calibri" charset="0"/>
                </a:rPr>
                <a:t> facer </a:t>
              </a:r>
              <a:r>
                <a:rPr lang="en-US" sz="3800" dirty="0" err="1">
                  <a:solidFill>
                    <a:srgbClr val="000000"/>
                  </a:solidFill>
                  <a:latin typeface="Calibri" charset="0"/>
                  <a:ea typeface="Calibri" charset="0"/>
                  <a:cs typeface="Calibri" charset="0"/>
                </a:rPr>
                <a:t>simul</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aliquam</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antiopam</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eum</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ei</a:t>
              </a:r>
              <a:r>
                <a:rPr lang="en-US" sz="3800" dirty="0">
                  <a:solidFill>
                    <a:srgbClr val="000000"/>
                  </a:solidFill>
                  <a:latin typeface="Calibri" charset="0"/>
                  <a:ea typeface="Calibri" charset="0"/>
                  <a:cs typeface="Calibri" charset="0"/>
                </a:rPr>
                <a:t>, mea mundi </a:t>
              </a:r>
              <a:r>
                <a:rPr lang="en-US" sz="3800" dirty="0" err="1">
                  <a:solidFill>
                    <a:srgbClr val="000000"/>
                  </a:solidFill>
                  <a:latin typeface="Calibri" charset="0"/>
                  <a:ea typeface="Calibri" charset="0"/>
                  <a:cs typeface="Calibri" charset="0"/>
                </a:rPr>
                <a:t>putent</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ei</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Eruditi</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platonem</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aliquando</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mei</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at.Labore</a:t>
              </a:r>
              <a:r>
                <a:rPr lang="en-US" sz="3800" dirty="0">
                  <a:solidFill>
                    <a:srgbClr val="000000"/>
                  </a:solidFill>
                  <a:latin typeface="Calibri" charset="0"/>
                  <a:ea typeface="Calibri" charset="0"/>
                  <a:cs typeface="Calibri" charset="0"/>
                </a:rPr>
                <a:t> corpora his </a:t>
              </a:r>
              <a:r>
                <a:rPr lang="en-US" sz="3800" dirty="0" err="1">
                  <a:solidFill>
                    <a:srgbClr val="000000"/>
                  </a:solidFill>
                  <a:latin typeface="Calibri" charset="0"/>
                  <a:ea typeface="Calibri" charset="0"/>
                  <a:cs typeface="Calibri" charset="0"/>
                </a:rPr>
                <a:t>eu</a:t>
              </a:r>
              <a:r>
                <a:rPr lang="en-US" sz="3800" dirty="0">
                  <a:solidFill>
                    <a:srgbClr val="000000"/>
                  </a:solidFill>
                  <a:latin typeface="Calibri" charset="0"/>
                  <a:ea typeface="Calibri" charset="0"/>
                  <a:cs typeface="Calibri" charset="0"/>
                </a:rPr>
                <a:t>, at </a:t>
              </a:r>
              <a:r>
                <a:rPr lang="en-US" sz="3800" dirty="0" err="1">
                  <a:solidFill>
                    <a:srgbClr val="000000"/>
                  </a:solidFill>
                  <a:latin typeface="Calibri" charset="0"/>
                  <a:ea typeface="Calibri" charset="0"/>
                  <a:cs typeface="Calibri" charset="0"/>
                </a:rPr>
                <a:t>aeque</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apeirian</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petentium</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mei</a:t>
              </a:r>
              <a:r>
                <a:rPr lang="en-US" sz="3800" dirty="0">
                  <a:solidFill>
                    <a:srgbClr val="000000"/>
                  </a:solidFill>
                  <a:latin typeface="Calibri" charset="0"/>
                  <a:ea typeface="Calibri" charset="0"/>
                  <a:cs typeface="Calibri" charset="0"/>
                </a:rPr>
                <a:t>. </a:t>
              </a:r>
            </a:p>
            <a:p>
              <a:pPr>
                <a:spcBef>
                  <a:spcPts val="3600"/>
                </a:spcBef>
              </a:pPr>
              <a:r>
                <a:rPr lang="en-US" sz="3800" dirty="0" err="1">
                  <a:solidFill>
                    <a:srgbClr val="000000"/>
                  </a:solidFill>
                  <a:latin typeface="Calibri" charset="0"/>
                  <a:ea typeface="Calibri" charset="0"/>
                  <a:cs typeface="Calibri" charset="0"/>
                </a:rPr>
                <a:t>Quem</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vidit</a:t>
              </a:r>
              <a:r>
                <a:rPr lang="en-US" sz="3800" dirty="0">
                  <a:solidFill>
                    <a:srgbClr val="000000"/>
                  </a:solidFill>
                  <a:latin typeface="Calibri" charset="0"/>
                  <a:ea typeface="Calibri" charset="0"/>
                  <a:cs typeface="Calibri" charset="0"/>
                </a:rPr>
                <a:t> vim et. </a:t>
              </a:r>
              <a:r>
                <a:rPr lang="en-US" sz="3800" dirty="0" err="1">
                  <a:solidFill>
                    <a:srgbClr val="000000"/>
                  </a:solidFill>
                  <a:latin typeface="Calibri" charset="0"/>
                  <a:ea typeface="Calibri" charset="0"/>
                  <a:cs typeface="Calibri" charset="0"/>
                </a:rPr>
                <a:t>Dicit</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clita</a:t>
              </a:r>
              <a:r>
                <a:rPr lang="en-US" sz="3800" dirty="0">
                  <a:solidFill>
                    <a:srgbClr val="000000"/>
                  </a:solidFill>
                  <a:latin typeface="Calibri" charset="0"/>
                  <a:ea typeface="Calibri" charset="0"/>
                  <a:cs typeface="Calibri" charset="0"/>
                </a:rPr>
                <a:t> at has. Pro </a:t>
              </a:r>
              <a:r>
                <a:rPr lang="en-US" sz="3800" dirty="0" err="1">
                  <a:solidFill>
                    <a:srgbClr val="000000"/>
                  </a:solidFill>
                  <a:latin typeface="Calibri" charset="0"/>
                  <a:ea typeface="Calibri" charset="0"/>
                  <a:cs typeface="Calibri" charset="0"/>
                </a:rPr>
                <a:t>hinc</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etiam</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bonorum</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id.His</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fabulas</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civibus</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assentior</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eu</a:t>
              </a:r>
              <a:r>
                <a:rPr lang="en-US" sz="3800" dirty="0">
                  <a:solidFill>
                    <a:srgbClr val="000000"/>
                  </a:solidFill>
                  <a:latin typeface="Calibri" charset="0"/>
                  <a:ea typeface="Calibri" charset="0"/>
                  <a:cs typeface="Calibri" charset="0"/>
                </a:rPr>
                <a:t>, quo ad animal </a:t>
              </a:r>
              <a:r>
                <a:rPr lang="en-US" sz="3800" dirty="0" err="1">
                  <a:solidFill>
                    <a:srgbClr val="000000"/>
                  </a:solidFill>
                  <a:latin typeface="Calibri" charset="0"/>
                  <a:ea typeface="Calibri" charset="0"/>
                  <a:cs typeface="Calibri" charset="0"/>
                </a:rPr>
                <a:t>civibus</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deseruisse</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vis</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ut</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summo</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expetendis</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Usu</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ea</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nonumes</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nusquam</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mei</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eu</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augue</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summo</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verear</a:t>
              </a:r>
              <a:r>
                <a:rPr lang="en-US" sz="3800" dirty="0">
                  <a:solidFill>
                    <a:srgbClr val="000000"/>
                  </a:solidFill>
                  <a:latin typeface="Calibri" charset="0"/>
                  <a:ea typeface="Calibri" charset="0"/>
                  <a:cs typeface="Calibri" charset="0"/>
                </a:rPr>
                <a:t>. </a:t>
              </a:r>
            </a:p>
          </p:txBody>
        </p:sp>
      </p:grpSp>
      <p:grpSp>
        <p:nvGrpSpPr>
          <p:cNvPr id="30" name="Group 29"/>
          <p:cNvGrpSpPr/>
          <p:nvPr/>
        </p:nvGrpSpPr>
        <p:grpSpPr>
          <a:xfrm>
            <a:off x="34251900" y="17565554"/>
            <a:ext cx="10339904" cy="8723446"/>
            <a:chOff x="676732" y="17254728"/>
            <a:chExt cx="10339904" cy="8723446"/>
          </a:xfrm>
        </p:grpSpPr>
        <p:sp>
          <p:nvSpPr>
            <p:cNvPr id="31" name="TextBox 30"/>
            <p:cNvSpPr txBox="1"/>
            <p:nvPr/>
          </p:nvSpPr>
          <p:spPr>
            <a:xfrm>
              <a:off x="676732" y="17254728"/>
              <a:ext cx="10332720" cy="1097280"/>
            </a:xfrm>
            <a:prstGeom prst="rect">
              <a:avLst/>
            </a:prstGeom>
            <a:solidFill>
              <a:srgbClr val="006D89"/>
            </a:solidFill>
          </p:spPr>
          <p:txBody>
            <a:bodyPr wrap="square" lIns="182880" tIns="182880" rIns="182880" bIns="182880" rtlCol="0">
              <a:noAutofit/>
            </a:bodyPr>
            <a:lstStyle/>
            <a:p>
              <a:pPr algn="ctr"/>
              <a:r>
                <a:rPr lang="en-US" sz="5000" dirty="0">
                  <a:solidFill>
                    <a:schemeClr val="bg1"/>
                  </a:solidFill>
                  <a:latin typeface="Calibri" charset="0"/>
                  <a:ea typeface="Calibri" charset="0"/>
                  <a:cs typeface="Calibri" charset="0"/>
                </a:rPr>
                <a:t>Header</a:t>
              </a:r>
            </a:p>
          </p:txBody>
        </p:sp>
        <p:sp>
          <p:nvSpPr>
            <p:cNvPr id="32" name="TextBox 31"/>
            <p:cNvSpPr txBox="1"/>
            <p:nvPr/>
          </p:nvSpPr>
          <p:spPr>
            <a:xfrm>
              <a:off x="683916" y="18352008"/>
              <a:ext cx="10332720" cy="7626166"/>
            </a:xfrm>
            <a:prstGeom prst="rect">
              <a:avLst/>
            </a:prstGeom>
            <a:solidFill>
              <a:schemeClr val="bg1">
                <a:alpha val="50000"/>
              </a:schemeClr>
            </a:solidFill>
          </p:spPr>
          <p:txBody>
            <a:bodyPr wrap="square" lIns="365760" tIns="365760" rIns="365760" bIns="365760" rtlCol="0">
              <a:noAutofit/>
            </a:bodyPr>
            <a:lstStyle/>
            <a:p>
              <a:pPr>
                <a:spcBef>
                  <a:spcPts val="3600"/>
                </a:spcBef>
              </a:pPr>
              <a:r>
                <a:rPr lang="en-US" sz="3800" dirty="0" err="1">
                  <a:solidFill>
                    <a:srgbClr val="000000"/>
                  </a:solidFill>
                  <a:latin typeface="Calibri" charset="0"/>
                  <a:ea typeface="Calibri" charset="0"/>
                  <a:cs typeface="Calibri" charset="0"/>
                </a:rPr>
                <a:t>Lorem</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ipsum</a:t>
              </a:r>
              <a:r>
                <a:rPr lang="en-US" sz="3800" dirty="0">
                  <a:solidFill>
                    <a:srgbClr val="000000"/>
                  </a:solidFill>
                  <a:latin typeface="Calibri" charset="0"/>
                  <a:ea typeface="Calibri" charset="0"/>
                  <a:cs typeface="Calibri" charset="0"/>
                </a:rPr>
                <a:t> dolor sit </a:t>
              </a:r>
              <a:r>
                <a:rPr lang="en-US" sz="3800" dirty="0" err="1">
                  <a:solidFill>
                    <a:srgbClr val="000000"/>
                  </a:solidFill>
                  <a:latin typeface="Calibri" charset="0"/>
                  <a:ea typeface="Calibri" charset="0"/>
                  <a:cs typeface="Calibri" charset="0"/>
                </a:rPr>
                <a:t>amet</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pri</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nihil</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pertinacia</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inciderint</a:t>
              </a:r>
              <a:r>
                <a:rPr lang="en-US" sz="3800" dirty="0">
                  <a:solidFill>
                    <a:srgbClr val="000000"/>
                  </a:solidFill>
                  <a:latin typeface="Calibri" charset="0"/>
                  <a:ea typeface="Calibri" charset="0"/>
                  <a:cs typeface="Calibri" charset="0"/>
                </a:rPr>
                <a:t> cu. </a:t>
              </a:r>
              <a:r>
                <a:rPr lang="en-US" sz="3800" dirty="0" err="1">
                  <a:solidFill>
                    <a:srgbClr val="000000"/>
                  </a:solidFill>
                  <a:latin typeface="Calibri" charset="0"/>
                  <a:ea typeface="Calibri" charset="0"/>
                  <a:cs typeface="Calibri" charset="0"/>
                </a:rPr>
                <a:t>Ius</a:t>
              </a:r>
              <a:r>
                <a:rPr lang="en-US" sz="3800" dirty="0">
                  <a:solidFill>
                    <a:srgbClr val="000000"/>
                  </a:solidFill>
                  <a:latin typeface="Calibri" charset="0"/>
                  <a:ea typeface="Calibri" charset="0"/>
                  <a:cs typeface="Calibri" charset="0"/>
                </a:rPr>
                <a:t> at </a:t>
              </a:r>
              <a:r>
                <a:rPr lang="en-US" sz="3800" dirty="0" err="1">
                  <a:solidFill>
                    <a:srgbClr val="000000"/>
                  </a:solidFill>
                  <a:latin typeface="Calibri" charset="0"/>
                  <a:ea typeface="Calibri" charset="0"/>
                  <a:cs typeface="Calibri" charset="0"/>
                </a:rPr>
                <a:t>nobis</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saperet</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periculis</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vel</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altera</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omnesque</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eu</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cibo</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everti</a:t>
              </a:r>
              <a:r>
                <a:rPr lang="en-US" sz="3800" dirty="0">
                  <a:solidFill>
                    <a:srgbClr val="000000"/>
                  </a:solidFill>
                  <a:latin typeface="Calibri" charset="0"/>
                  <a:ea typeface="Calibri" charset="0"/>
                  <a:cs typeface="Calibri" charset="0"/>
                </a:rPr>
                <a:t> ad vim. Mundi </a:t>
              </a:r>
              <a:r>
                <a:rPr lang="en-US" sz="3800" dirty="0" err="1">
                  <a:solidFill>
                    <a:srgbClr val="000000"/>
                  </a:solidFill>
                  <a:latin typeface="Calibri" charset="0"/>
                  <a:ea typeface="Calibri" charset="0"/>
                  <a:cs typeface="Calibri" charset="0"/>
                </a:rPr>
                <a:t>ancillae</a:t>
              </a:r>
              <a:r>
                <a:rPr lang="en-US" sz="3800" dirty="0">
                  <a:solidFill>
                    <a:srgbClr val="000000"/>
                  </a:solidFill>
                  <a:latin typeface="Calibri" charset="0"/>
                  <a:ea typeface="Calibri" charset="0"/>
                  <a:cs typeface="Calibri" charset="0"/>
                </a:rPr>
                <a:t> ex </a:t>
              </a:r>
              <a:r>
                <a:rPr lang="en-US" sz="3800" dirty="0" err="1">
                  <a:solidFill>
                    <a:srgbClr val="000000"/>
                  </a:solidFill>
                  <a:latin typeface="Calibri" charset="0"/>
                  <a:ea typeface="Calibri" charset="0"/>
                  <a:cs typeface="Calibri" charset="0"/>
                </a:rPr>
                <a:t>eam</a:t>
              </a:r>
              <a:r>
                <a:rPr lang="en-US" sz="3800" dirty="0">
                  <a:solidFill>
                    <a:srgbClr val="000000"/>
                  </a:solidFill>
                  <a:latin typeface="Calibri" charset="0"/>
                  <a:ea typeface="Calibri" charset="0"/>
                  <a:cs typeface="Calibri" charset="0"/>
                </a:rPr>
                <a:t>, cu </a:t>
              </a:r>
              <a:r>
                <a:rPr lang="en-US" sz="3800" dirty="0" err="1">
                  <a:solidFill>
                    <a:srgbClr val="000000"/>
                  </a:solidFill>
                  <a:latin typeface="Calibri" charset="0"/>
                  <a:ea typeface="Calibri" charset="0"/>
                  <a:cs typeface="Calibri" charset="0"/>
                </a:rPr>
                <a:t>nam</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delenit</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adipiscing</a:t>
              </a:r>
              <a:r>
                <a:rPr lang="en-US" sz="3800" dirty="0">
                  <a:solidFill>
                    <a:srgbClr val="000000"/>
                  </a:solidFill>
                  <a:latin typeface="Calibri" charset="0"/>
                  <a:ea typeface="Calibri" charset="0"/>
                  <a:cs typeface="Calibri" charset="0"/>
                </a:rPr>
                <a:t>. An vim </a:t>
              </a:r>
              <a:r>
                <a:rPr lang="en-US" sz="3800" dirty="0" err="1">
                  <a:solidFill>
                    <a:srgbClr val="000000"/>
                  </a:solidFill>
                  <a:latin typeface="Calibri" charset="0"/>
                  <a:ea typeface="Calibri" charset="0"/>
                  <a:cs typeface="Calibri" charset="0"/>
                </a:rPr>
                <a:t>suas</a:t>
              </a:r>
              <a:r>
                <a:rPr lang="en-US" sz="3800" dirty="0">
                  <a:solidFill>
                    <a:srgbClr val="000000"/>
                  </a:solidFill>
                  <a:latin typeface="Calibri" charset="0"/>
                  <a:ea typeface="Calibri" charset="0"/>
                  <a:cs typeface="Calibri" charset="0"/>
                </a:rPr>
                <a:t> facer </a:t>
              </a:r>
              <a:r>
                <a:rPr lang="en-US" sz="3800" dirty="0" err="1">
                  <a:solidFill>
                    <a:srgbClr val="000000"/>
                  </a:solidFill>
                  <a:latin typeface="Calibri" charset="0"/>
                  <a:ea typeface="Calibri" charset="0"/>
                  <a:cs typeface="Calibri" charset="0"/>
                </a:rPr>
                <a:t>simul</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aliquam</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antiopam</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eum</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ei</a:t>
              </a:r>
              <a:r>
                <a:rPr lang="en-US" sz="3800" dirty="0">
                  <a:solidFill>
                    <a:srgbClr val="000000"/>
                  </a:solidFill>
                  <a:latin typeface="Calibri" charset="0"/>
                  <a:ea typeface="Calibri" charset="0"/>
                  <a:cs typeface="Calibri" charset="0"/>
                </a:rPr>
                <a:t>, mea mundi </a:t>
              </a:r>
              <a:r>
                <a:rPr lang="en-US" sz="3800" dirty="0" err="1">
                  <a:solidFill>
                    <a:srgbClr val="000000"/>
                  </a:solidFill>
                  <a:latin typeface="Calibri" charset="0"/>
                  <a:ea typeface="Calibri" charset="0"/>
                  <a:cs typeface="Calibri" charset="0"/>
                </a:rPr>
                <a:t>putent</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ei</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Eruditi</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platonem</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aliquando</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mei</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at.Labore</a:t>
              </a:r>
              <a:r>
                <a:rPr lang="en-US" sz="3800" dirty="0">
                  <a:solidFill>
                    <a:srgbClr val="000000"/>
                  </a:solidFill>
                  <a:latin typeface="Calibri" charset="0"/>
                  <a:ea typeface="Calibri" charset="0"/>
                  <a:cs typeface="Calibri" charset="0"/>
                </a:rPr>
                <a:t> corpora his </a:t>
              </a:r>
              <a:r>
                <a:rPr lang="en-US" sz="3800" dirty="0" err="1">
                  <a:solidFill>
                    <a:srgbClr val="000000"/>
                  </a:solidFill>
                  <a:latin typeface="Calibri" charset="0"/>
                  <a:ea typeface="Calibri" charset="0"/>
                  <a:cs typeface="Calibri" charset="0"/>
                </a:rPr>
                <a:t>eu</a:t>
              </a:r>
              <a:endParaRPr lang="en-US" sz="3800" dirty="0">
                <a:solidFill>
                  <a:srgbClr val="000000"/>
                </a:solidFill>
                <a:latin typeface="Calibri" charset="0"/>
                <a:ea typeface="Calibri" charset="0"/>
                <a:cs typeface="Calibri" charset="0"/>
              </a:endParaRPr>
            </a:p>
            <a:p>
              <a:pPr>
                <a:spcBef>
                  <a:spcPts val="3600"/>
                </a:spcBef>
              </a:pPr>
              <a:r>
                <a:rPr lang="en-US" sz="3800" dirty="0">
                  <a:solidFill>
                    <a:srgbClr val="000000"/>
                  </a:solidFill>
                  <a:latin typeface="Calibri" charset="0"/>
                  <a:ea typeface="Calibri" charset="0"/>
                  <a:cs typeface="Calibri" charset="0"/>
                </a:rPr>
                <a:t>At </a:t>
              </a:r>
              <a:r>
                <a:rPr lang="en-US" sz="3800" dirty="0" err="1">
                  <a:solidFill>
                    <a:srgbClr val="000000"/>
                  </a:solidFill>
                  <a:latin typeface="Calibri" charset="0"/>
                  <a:ea typeface="Calibri" charset="0"/>
                  <a:cs typeface="Calibri" charset="0"/>
                </a:rPr>
                <a:t>aeque</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apeirian</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petentium</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mei</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Quem</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vidit</a:t>
              </a:r>
              <a:r>
                <a:rPr lang="en-US" sz="3800" dirty="0">
                  <a:solidFill>
                    <a:srgbClr val="000000"/>
                  </a:solidFill>
                  <a:latin typeface="Calibri" charset="0"/>
                  <a:ea typeface="Calibri" charset="0"/>
                  <a:cs typeface="Calibri" charset="0"/>
                </a:rPr>
                <a:t> vim et. </a:t>
              </a:r>
              <a:r>
                <a:rPr lang="en-US" sz="3800" dirty="0" err="1">
                  <a:solidFill>
                    <a:srgbClr val="000000"/>
                  </a:solidFill>
                  <a:latin typeface="Calibri" charset="0"/>
                  <a:ea typeface="Calibri" charset="0"/>
                  <a:cs typeface="Calibri" charset="0"/>
                </a:rPr>
                <a:t>Dicit</a:t>
              </a:r>
              <a:r>
                <a:rPr lang="en-US" sz="3800" dirty="0">
                  <a:solidFill>
                    <a:srgbClr val="000000"/>
                  </a:solidFill>
                  <a:latin typeface="Calibri" charset="0"/>
                  <a:ea typeface="Calibri" charset="0"/>
                  <a:cs typeface="Calibri" charset="0"/>
                </a:rPr>
                <a:t> </a:t>
              </a:r>
              <a:r>
                <a:rPr lang="en-US" sz="3800" dirty="0" err="1">
                  <a:solidFill>
                    <a:srgbClr val="000000"/>
                  </a:solidFill>
                  <a:latin typeface="Calibri" charset="0"/>
                  <a:ea typeface="Calibri" charset="0"/>
                  <a:cs typeface="Calibri" charset="0"/>
                </a:rPr>
                <a:t>clita</a:t>
              </a:r>
              <a:r>
                <a:rPr lang="en-US" sz="3800" dirty="0">
                  <a:solidFill>
                    <a:srgbClr val="000000"/>
                  </a:solidFill>
                  <a:latin typeface="Calibri" charset="0"/>
                  <a:ea typeface="Calibri" charset="0"/>
                  <a:cs typeface="Calibri" charset="0"/>
                </a:rPr>
                <a:t> at has. </a:t>
              </a:r>
            </a:p>
          </p:txBody>
        </p:sp>
      </p:grpSp>
      <p:sp>
        <p:nvSpPr>
          <p:cNvPr id="8" name="Content Placeholder 7"/>
          <p:cNvSpPr>
            <a:spLocks noGrp="1"/>
          </p:cNvSpPr>
          <p:nvPr>
            <p:ph sz="quarter" idx="14"/>
          </p:nvPr>
        </p:nvSpPr>
        <p:spPr>
          <a:xfrm>
            <a:off x="12199545" y="17592044"/>
            <a:ext cx="10370058" cy="6400800"/>
          </a:xfrm>
        </p:spPr>
        <p:txBody>
          <a:bodyPr/>
          <a:lstStyle/>
          <a:p>
            <a:endParaRPr lang="en-US" dirty="0"/>
          </a:p>
        </p:txBody>
      </p:sp>
      <p:sp>
        <p:nvSpPr>
          <p:cNvPr id="9" name="Content Placeholder 8"/>
          <p:cNvSpPr>
            <a:spLocks noGrp="1"/>
          </p:cNvSpPr>
          <p:nvPr>
            <p:ph sz="quarter" idx="15"/>
          </p:nvPr>
        </p:nvSpPr>
        <p:spPr>
          <a:xfrm>
            <a:off x="23257291" y="17592044"/>
            <a:ext cx="10306921" cy="6400800"/>
          </a:xfrm>
        </p:spPr>
        <p:txBody>
          <a:bodyPr/>
          <a:lstStyle/>
          <a:p>
            <a:endParaRPr lang="en-US"/>
          </a:p>
        </p:txBody>
      </p:sp>
      <p:sp>
        <p:nvSpPr>
          <p:cNvPr id="3" name="Content Placeholder 2"/>
          <p:cNvSpPr>
            <a:spLocks noGrp="1"/>
          </p:cNvSpPr>
          <p:nvPr>
            <p:ph sz="quarter" idx="13"/>
          </p:nvPr>
        </p:nvSpPr>
        <p:spPr>
          <a:xfrm>
            <a:off x="12192923" y="7542909"/>
            <a:ext cx="10332720" cy="6400800"/>
          </a:xfrm>
        </p:spPr>
        <p:txBody>
          <a:bodyPr/>
          <a:lstStyle/>
          <a:p>
            <a:endParaRPr lang="en-US"/>
          </a:p>
        </p:txBody>
      </p:sp>
      <p:pic>
        <p:nvPicPr>
          <p:cNvPr id="36" name="Content Placeholder 4">
            <a:extLst>
              <a:ext uri="{FF2B5EF4-FFF2-40B4-BE49-F238E27FC236}">
                <a16:creationId xmlns:a16="http://schemas.microsoft.com/office/drawing/2014/main" id="{7D421483-989C-E54C-95C8-32AF581F1645}"/>
              </a:ext>
            </a:extLst>
          </p:cNvPr>
          <p:cNvPicPr>
            <a:picLocks noChangeAspect="1"/>
          </p:cNvPicPr>
          <p:nvPr/>
        </p:nvPicPr>
        <p:blipFill>
          <a:blip r:embed="rId2"/>
          <a:stretch>
            <a:fillRect/>
          </a:stretch>
        </p:blipFill>
        <p:spPr>
          <a:xfrm>
            <a:off x="37053719" y="251693"/>
            <a:ext cx="8086725" cy="2788526"/>
          </a:xfrm>
          <a:prstGeom prst="rect">
            <a:avLst/>
          </a:prstGeom>
          <a:ln>
            <a:noFill/>
          </a:ln>
        </p:spPr>
      </p:pic>
    </p:spTree>
    <p:extLst>
      <p:ext uri="{BB962C8B-B14F-4D97-AF65-F5344CB8AC3E}">
        <p14:creationId xmlns:p14="http://schemas.microsoft.com/office/powerpoint/2010/main" val="28605246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181</TotalTime>
  <Words>633</Words>
  <Application>Microsoft Office PowerPoint</Application>
  <PresentationFormat>Custom</PresentationFormat>
  <Paragraphs>21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Williams, Staci*</dc:creator>
  <cp:lastModifiedBy>Burk, Abby</cp:lastModifiedBy>
  <cp:revision>35</cp:revision>
  <dcterms:created xsi:type="dcterms:W3CDTF">2015-10-28T17:33:16Z</dcterms:created>
  <dcterms:modified xsi:type="dcterms:W3CDTF">2025-04-09T18:45:48Z</dcterms:modified>
</cp:coreProperties>
</file>