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5720000" cy="27432000"/>
  <p:notesSz cx="6858000" cy="9144000"/>
  <p:defaultText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574">
          <p15:clr>
            <a:srgbClr val="A4A3A4"/>
          </p15:clr>
        </p15:guide>
        <p15:guide id="2" orient="horz" pos="3936" userDrawn="1">
          <p15:clr>
            <a:srgbClr val="A4A3A4"/>
          </p15:clr>
        </p15:guide>
        <p15:guide id="3" orient="horz" pos="4433">
          <p15:clr>
            <a:srgbClr val="A4A3A4"/>
          </p15:clr>
        </p15:guide>
        <p15:guide id="4" orient="horz" pos="5454">
          <p15:clr>
            <a:srgbClr val="A4A3A4"/>
          </p15:clr>
        </p15:guide>
        <p15:guide id="5" orient="horz" pos="16675">
          <p15:clr>
            <a:srgbClr val="A4A3A4"/>
          </p15:clr>
        </p15:guide>
        <p15:guide id="6" pos="776">
          <p15:clr>
            <a:srgbClr val="A4A3A4"/>
          </p15:clr>
        </p15:guide>
        <p15:guide id="7" pos="21690">
          <p15:clr>
            <a:srgbClr val="A4A3A4"/>
          </p15:clr>
        </p15:guide>
        <p15:guide id="8" pos="28028">
          <p15:clr>
            <a:srgbClr val="A4A3A4"/>
          </p15:clr>
        </p15:guide>
        <p15:guide id="9" pos="21045">
          <p15:clr>
            <a:srgbClr val="A4A3A4"/>
          </p15:clr>
        </p15:guide>
        <p15:guide id="10" pos="7090">
          <p15:clr>
            <a:srgbClr val="A4A3A4"/>
          </p15:clr>
        </p15:guide>
        <p15:guide id="11" pos="7706">
          <p15:clr>
            <a:srgbClr val="A4A3A4"/>
          </p15:clr>
        </p15:guide>
        <p15:guide id="12" pos="14078">
          <p15:clr>
            <a:srgbClr val="A4A3A4"/>
          </p15:clr>
        </p15:guide>
        <p15:guide id="13" pos="146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77" autoAdjust="0"/>
    <p:restoredTop sz="94674" autoAdjust="0"/>
  </p:normalViewPr>
  <p:slideViewPr>
    <p:cSldViewPr snapToGrid="0" snapToObjects="1">
      <p:cViewPr varScale="1">
        <p:scale>
          <a:sx n="26" d="100"/>
          <a:sy n="26" d="100"/>
        </p:scale>
        <p:origin x="1134" y="42"/>
      </p:cViewPr>
      <p:guideLst>
        <p:guide orient="horz" pos="574"/>
        <p:guide orient="horz" pos="3936"/>
        <p:guide orient="horz" pos="4433"/>
        <p:guide orient="horz" pos="5454"/>
        <p:guide orient="horz" pos="16675"/>
        <p:guide pos="776"/>
        <p:guide pos="21690"/>
        <p:guide pos="28028"/>
        <p:guide pos="21045"/>
        <p:guide pos="7090"/>
        <p:guide pos="7706"/>
        <p:guide pos="14078"/>
        <p:guide pos="146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1959135" rtl="0" eaLnBrk="1" latinLnBrk="0" hangingPunct="1">
      <a:defRPr sz="5100" kern="1200">
        <a:solidFill>
          <a:schemeClr val="tx1"/>
        </a:solidFill>
        <a:latin typeface="+mn-lt"/>
        <a:ea typeface="+mn-ea"/>
        <a:cs typeface="+mn-cs"/>
      </a:defRPr>
    </a:lvl1pPr>
    <a:lvl2pPr marL="1959135" algn="l" defTabSz="1959135" rtl="0" eaLnBrk="1" latinLnBrk="0" hangingPunct="1">
      <a:defRPr sz="5100" kern="1200">
        <a:solidFill>
          <a:schemeClr val="tx1"/>
        </a:solidFill>
        <a:latin typeface="+mn-lt"/>
        <a:ea typeface="+mn-ea"/>
        <a:cs typeface="+mn-cs"/>
      </a:defRPr>
    </a:lvl2pPr>
    <a:lvl3pPr marL="3918270" algn="l" defTabSz="1959135" rtl="0" eaLnBrk="1" latinLnBrk="0" hangingPunct="1">
      <a:defRPr sz="5100" kern="1200">
        <a:solidFill>
          <a:schemeClr val="tx1"/>
        </a:solidFill>
        <a:latin typeface="+mn-lt"/>
        <a:ea typeface="+mn-ea"/>
        <a:cs typeface="+mn-cs"/>
      </a:defRPr>
    </a:lvl3pPr>
    <a:lvl4pPr marL="5877405" algn="l" defTabSz="1959135" rtl="0" eaLnBrk="1" latinLnBrk="0" hangingPunct="1">
      <a:defRPr sz="5100" kern="1200">
        <a:solidFill>
          <a:schemeClr val="tx1"/>
        </a:solidFill>
        <a:latin typeface="+mn-lt"/>
        <a:ea typeface="+mn-ea"/>
        <a:cs typeface="+mn-cs"/>
      </a:defRPr>
    </a:lvl4pPr>
    <a:lvl5pPr marL="7836544" algn="l" defTabSz="1959135" rtl="0" eaLnBrk="1" latinLnBrk="0" hangingPunct="1">
      <a:defRPr sz="5100" kern="1200">
        <a:solidFill>
          <a:schemeClr val="tx1"/>
        </a:solidFill>
        <a:latin typeface="+mn-lt"/>
        <a:ea typeface="+mn-ea"/>
        <a:cs typeface="+mn-cs"/>
      </a:defRPr>
    </a:lvl5pPr>
    <a:lvl6pPr marL="9795679" algn="l" defTabSz="1959135" rtl="0" eaLnBrk="1" latinLnBrk="0" hangingPunct="1">
      <a:defRPr sz="5100" kern="1200">
        <a:solidFill>
          <a:schemeClr val="tx1"/>
        </a:solidFill>
        <a:latin typeface="+mn-lt"/>
        <a:ea typeface="+mn-ea"/>
        <a:cs typeface="+mn-cs"/>
      </a:defRPr>
    </a:lvl6pPr>
    <a:lvl7pPr marL="11754814" algn="l" defTabSz="1959135" rtl="0" eaLnBrk="1" latinLnBrk="0" hangingPunct="1">
      <a:defRPr sz="5100" kern="1200">
        <a:solidFill>
          <a:schemeClr val="tx1"/>
        </a:solidFill>
        <a:latin typeface="+mn-lt"/>
        <a:ea typeface="+mn-ea"/>
        <a:cs typeface="+mn-cs"/>
      </a:defRPr>
    </a:lvl7pPr>
    <a:lvl8pPr marL="13713949" algn="l" defTabSz="1959135" rtl="0" eaLnBrk="1" latinLnBrk="0" hangingPunct="1">
      <a:defRPr sz="5100" kern="1200">
        <a:solidFill>
          <a:schemeClr val="tx1"/>
        </a:solidFill>
        <a:latin typeface="+mn-lt"/>
        <a:ea typeface="+mn-ea"/>
        <a:cs typeface="+mn-cs"/>
      </a:defRPr>
    </a:lvl8pPr>
    <a:lvl9pPr marL="15673083" algn="l" defTabSz="1959135" rtl="0" eaLnBrk="1" latinLnBrk="0" hangingPunct="1">
      <a:defRPr sz="5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1500" y="685800"/>
            <a:ext cx="5715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mailto:OAIProjects@towson.edu?subject=PowerPoint%20Poster%20Template" TargetMode="External"/><Relationship Id="rId2" Type="http://schemas.openxmlformats.org/officeDocument/2006/relationships/hyperlink" Target="http://fusion.towson.edu/www/mms" TargetMode="External"/><Relationship Id="rId1" Type="http://schemas.openxmlformats.org/officeDocument/2006/relationships/slideMaster" Target="../slideMasters/slideMaster1.xml"/><Relationship Id="rId4" Type="http://schemas.openxmlformats.org/officeDocument/2006/relationships/hyperlink" Target="https://www.towson.edu/provost/academicinnovation/multimedia.htm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1098552"/>
            <a:ext cx="41148000" cy="4572000"/>
          </a:xfrm>
          <a:prstGeom prst="rect">
            <a:avLst/>
          </a:prstGeom>
        </p:spPr>
        <p:txBody>
          <a:bodyPr/>
          <a:lstStyle/>
          <a:p>
            <a:r>
              <a:rPr lang="en-US"/>
              <a:t>Click to edit Master title style</a:t>
            </a:r>
          </a:p>
        </p:txBody>
      </p:sp>
      <p:sp useBgFill="1">
        <p:nvSpPr>
          <p:cNvPr id="8" name="Picture Placeholder 7"/>
          <p:cNvSpPr>
            <a:spLocks noGrp="1" noChangeAspect="1"/>
          </p:cNvSpPr>
          <p:nvPr>
            <p:ph type="pic" sz="quarter" idx="13" hasCustomPrompt="1"/>
          </p:nvPr>
        </p:nvSpPr>
        <p:spPr>
          <a:xfrm>
            <a:off x="23797507" y="16929109"/>
            <a:ext cx="9610549" cy="7575550"/>
          </a:xfrm>
          <a:prstGeom prst="rect">
            <a:avLst/>
          </a:prstGeom>
        </p:spPr>
        <p:style>
          <a:lnRef idx="0">
            <a:schemeClr val="accent6"/>
          </a:lnRef>
          <a:fillRef idx="3">
            <a:schemeClr val="accent6"/>
          </a:fillRef>
          <a:effectRef idx="3">
            <a:schemeClr val="accent6"/>
          </a:effectRef>
          <a:fontRef idx="none"/>
        </p:style>
        <p:txBody>
          <a:bodyPr vert="horz"/>
          <a:lstStyle>
            <a:lvl1pPr marL="0" indent="0" algn="ctr">
              <a:buNone/>
              <a:defRPr sz="6600" b="1">
                <a:latin typeface="Arial"/>
                <a:cs typeface="Arial"/>
              </a:defRPr>
            </a:lvl1pPr>
          </a:lstStyle>
          <a:p>
            <a:r>
              <a:rPr lang="en-US" dirty="0"/>
              <a:t>Image Placeholder</a:t>
            </a:r>
          </a:p>
        </p:txBody>
      </p:sp>
      <p:sp>
        <p:nvSpPr>
          <p:cNvPr id="4" name="Chart Placeholder 3"/>
          <p:cNvSpPr>
            <a:spLocks noGrp="1"/>
          </p:cNvSpPr>
          <p:nvPr>
            <p:ph type="chart" sz="quarter" idx="14" hasCustomPrompt="1"/>
          </p:nvPr>
        </p:nvSpPr>
        <p:spPr>
          <a:xfrm>
            <a:off x="11255376" y="21640801"/>
            <a:ext cx="11280008" cy="4830763"/>
          </a:xfrm>
          <a:prstGeom prst="rect">
            <a:avLst/>
          </a:prstGeom>
        </p:spPr>
        <p:txBody>
          <a:bodyPr vert="horz"/>
          <a:lstStyle>
            <a:lvl1pPr marL="0" indent="0" algn="ctr">
              <a:buNone/>
              <a:defRPr sz="6600" b="1">
                <a:latin typeface="Arial"/>
                <a:cs typeface="Arial"/>
              </a:defRPr>
            </a:lvl1pPr>
          </a:lstStyle>
          <a:p>
            <a:r>
              <a:rPr lang="en-US" dirty="0"/>
              <a:t>Chart Placeholder</a:t>
            </a:r>
          </a:p>
        </p:txBody>
      </p:sp>
      <p:sp>
        <p:nvSpPr>
          <p:cNvPr id="6" name="Rectangle 5"/>
          <p:cNvSpPr/>
          <p:nvPr userDrawn="1"/>
        </p:nvSpPr>
        <p:spPr>
          <a:xfrm>
            <a:off x="-13674203" y="-1"/>
            <a:ext cx="13358519" cy="30874447"/>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46037499" y="-1"/>
            <a:ext cx="13358519" cy="34370683"/>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47121501" y="1098552"/>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2"/>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3"/>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
        <p:nvSpPr>
          <p:cNvPr id="12" name="TextBox 11"/>
          <p:cNvSpPr txBox="1"/>
          <p:nvPr userDrawn="1"/>
        </p:nvSpPr>
        <p:spPr>
          <a:xfrm>
            <a:off x="-13046973" y="787057"/>
            <a:ext cx="12245754" cy="29300329"/>
          </a:xfrm>
          <a:prstGeom prst="rect">
            <a:avLst/>
          </a:prstGeom>
          <a:noFill/>
        </p:spPr>
        <p:txBody>
          <a:bodyPr wrap="square" rtlCol="0">
            <a:spAutoFit/>
          </a:bodyPr>
          <a:lstStyle/>
          <a:p>
            <a:pPr>
              <a:spcBef>
                <a:spcPts val="2000"/>
              </a:spcBef>
            </a:pPr>
            <a:r>
              <a:rPr lang="en-US" sz="5400" b="1" u="sng" dirty="0">
                <a:solidFill>
                  <a:schemeClr val="tx1"/>
                </a:solidFill>
                <a:latin typeface="Calibri" charset="0"/>
                <a:ea typeface="Calibri" charset="0"/>
                <a:cs typeface="Calibri" charset="0"/>
              </a:rPr>
              <a:t>Frequently</a:t>
            </a:r>
            <a:r>
              <a:rPr lang="en-US" sz="5400" b="1" u="sng" baseline="0" dirty="0">
                <a:solidFill>
                  <a:schemeClr val="tx1"/>
                </a:solidFill>
                <a:latin typeface="Calibri" charset="0"/>
                <a:ea typeface="Calibri" charset="0"/>
                <a:cs typeface="Calibri" charset="0"/>
              </a:rPr>
              <a:t> Asked Questions</a:t>
            </a:r>
          </a:p>
          <a:p>
            <a:pPr>
              <a:spcBef>
                <a:spcPts val="2000"/>
              </a:spcBef>
            </a:pPr>
            <a:endParaRPr lang="en-US" sz="4400" b="1" u="sng" baseline="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 much text</a:t>
            </a:r>
            <a:r>
              <a:rPr lang="en-US" sz="4400" b="1" u="sng" baseline="0" dirty="0">
                <a:solidFill>
                  <a:schemeClr val="tx1"/>
                </a:solidFill>
                <a:latin typeface="Calibri" charset="0"/>
                <a:ea typeface="Calibri" charset="0"/>
                <a:cs typeface="Calibri" charset="0"/>
              </a:rPr>
              <a:t> should I use in my poster?</a:t>
            </a:r>
            <a:endParaRPr lang="en-US" sz="4400" b="1" u="sng"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The most common suggestion made by poster session organizers is to minimize</a:t>
            </a:r>
            <a:r>
              <a:rPr lang="en-US" sz="4400" baseline="0" dirty="0">
                <a:solidFill>
                  <a:schemeClr val="tx1"/>
                </a:solidFill>
                <a:latin typeface="Calibri" charset="0"/>
                <a:ea typeface="Calibri" charset="0"/>
                <a:cs typeface="Calibri" charset="0"/>
              </a:rPr>
              <a:t> text and add visuals. </a:t>
            </a:r>
            <a:r>
              <a:rPr lang="en-US" sz="4400" dirty="0">
                <a:solidFill>
                  <a:schemeClr val="tx1"/>
                </a:solidFill>
                <a:latin typeface="Calibri" charset="0"/>
                <a:ea typeface="Calibri" charset="0"/>
                <a:cs typeface="Calibri" charset="0"/>
              </a:rPr>
              <a:t>Some of the most visually successful posters have no</a:t>
            </a:r>
            <a:r>
              <a:rPr lang="en-US" sz="4400" baseline="0" dirty="0">
                <a:solidFill>
                  <a:schemeClr val="tx1"/>
                </a:solidFill>
                <a:latin typeface="Calibri" charset="0"/>
                <a:ea typeface="Calibri" charset="0"/>
                <a:cs typeface="Calibri" charset="0"/>
              </a:rPr>
              <a:t> more than </a:t>
            </a:r>
            <a:r>
              <a:rPr lang="en-US" sz="4400" dirty="0">
                <a:solidFill>
                  <a:schemeClr val="tx1"/>
                </a:solidFill>
                <a:latin typeface="Calibri" charset="0"/>
                <a:ea typeface="Calibri" charset="0"/>
                <a:cs typeface="Calibri" charset="0"/>
              </a:rPr>
              <a:t>a  paragraph for each poster section.</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What size should my font be?</a:t>
            </a:r>
          </a:p>
          <a:p>
            <a:pPr>
              <a:spcBef>
                <a:spcPts val="1334"/>
              </a:spcBef>
            </a:pPr>
            <a:r>
              <a:rPr lang="en-US" sz="4400" b="1" dirty="0">
                <a:solidFill>
                  <a:schemeClr val="tx1"/>
                </a:solidFill>
                <a:latin typeface="Calibri" charset="0"/>
                <a:ea typeface="Calibri" charset="0"/>
                <a:cs typeface="Calibri" charset="0"/>
              </a:rPr>
              <a:t>Main Title </a:t>
            </a:r>
            <a:r>
              <a:rPr lang="en-US" sz="4400" dirty="0">
                <a:solidFill>
                  <a:schemeClr val="tx1"/>
                </a:solidFill>
                <a:latin typeface="Calibri" charset="0"/>
                <a:ea typeface="Calibri" charset="0"/>
                <a:cs typeface="Calibri" charset="0"/>
              </a:rPr>
              <a:t>60-90 point in template</a:t>
            </a:r>
          </a:p>
          <a:p>
            <a:pPr>
              <a:spcBef>
                <a:spcPts val="1334"/>
              </a:spcBef>
            </a:pPr>
            <a:r>
              <a:rPr lang="en-US" sz="4400" b="1" dirty="0">
                <a:solidFill>
                  <a:schemeClr val="tx1"/>
                </a:solidFill>
                <a:latin typeface="Calibri" charset="0"/>
                <a:ea typeface="Calibri" charset="0"/>
                <a:cs typeface="Calibri" charset="0"/>
              </a:rPr>
              <a:t>Author </a:t>
            </a:r>
            <a:r>
              <a:rPr lang="en-US" sz="4400" dirty="0">
                <a:solidFill>
                  <a:schemeClr val="tx1"/>
                </a:solidFill>
                <a:latin typeface="Calibri" charset="0"/>
                <a:ea typeface="Calibri" charset="0"/>
                <a:cs typeface="Calibri" charset="0"/>
              </a:rPr>
              <a:t>50-60 point in template</a:t>
            </a:r>
          </a:p>
          <a:p>
            <a:pPr>
              <a:spcBef>
                <a:spcPts val="1334"/>
              </a:spcBef>
            </a:pPr>
            <a:r>
              <a:rPr lang="en-US" sz="4400" b="1" dirty="0">
                <a:solidFill>
                  <a:schemeClr val="tx1"/>
                </a:solidFill>
                <a:latin typeface="Calibri" charset="0"/>
                <a:ea typeface="Calibri" charset="0"/>
                <a:cs typeface="Calibri" charset="0"/>
              </a:rPr>
              <a:t>Headers</a:t>
            </a:r>
            <a:r>
              <a:rPr lang="en-US" sz="4400" dirty="0">
                <a:solidFill>
                  <a:schemeClr val="tx1"/>
                </a:solidFill>
                <a:latin typeface="Calibri" charset="0"/>
                <a:ea typeface="Calibri" charset="0"/>
                <a:cs typeface="Calibri" charset="0"/>
              </a:rPr>
              <a:t> 48-60 point in template</a:t>
            </a:r>
          </a:p>
          <a:p>
            <a:pPr>
              <a:spcBef>
                <a:spcPts val="1334"/>
              </a:spcBef>
            </a:pPr>
            <a:r>
              <a:rPr lang="en-US" sz="4400" b="1" dirty="0">
                <a:solidFill>
                  <a:schemeClr val="tx1"/>
                </a:solidFill>
                <a:latin typeface="Calibri" charset="0"/>
                <a:ea typeface="Calibri" charset="0"/>
                <a:cs typeface="Calibri" charset="0"/>
              </a:rPr>
              <a:t>Paragraph Text</a:t>
            </a:r>
            <a:r>
              <a:rPr lang="en-US" sz="4400" dirty="0">
                <a:solidFill>
                  <a:schemeClr val="tx1"/>
                </a:solidFill>
                <a:latin typeface="Calibri" charset="0"/>
                <a:ea typeface="Calibri" charset="0"/>
                <a:cs typeface="Calibri" charset="0"/>
              </a:rPr>
              <a:t> 30-40 point in template</a:t>
            </a:r>
          </a:p>
          <a:p>
            <a:pPr>
              <a:spcBef>
                <a:spcPts val="2000"/>
              </a:spcBef>
            </a:pPr>
            <a:br>
              <a:rPr lang="en-US" sz="4400" b="1" u="sng" dirty="0">
                <a:solidFill>
                  <a:schemeClr val="tx1"/>
                </a:solidFill>
                <a:latin typeface="Calibri" charset="0"/>
                <a:ea typeface="Calibri" charset="0"/>
                <a:cs typeface="Calibri" charset="0"/>
              </a:rPr>
            </a:br>
            <a:r>
              <a:rPr lang="en-US" sz="4400" b="1" u="sng" dirty="0">
                <a:solidFill>
                  <a:schemeClr val="tx1"/>
                </a:solidFill>
                <a:latin typeface="Calibri" charset="0"/>
                <a:ea typeface="Calibri" charset="0"/>
                <a:cs typeface="Calibri" charset="0"/>
              </a:rPr>
              <a:t>How do I insert</a:t>
            </a:r>
            <a:r>
              <a:rPr lang="en-US" sz="4400" b="1" u="sng" baseline="0" dirty="0">
                <a:solidFill>
                  <a:schemeClr val="tx1"/>
                </a:solidFill>
                <a:latin typeface="Calibri" charset="0"/>
                <a:ea typeface="Calibri" charset="0"/>
                <a:cs typeface="Calibri" charset="0"/>
              </a:rPr>
              <a:t> text?</a:t>
            </a:r>
            <a:endParaRPr lang="en-US" sz="4400" b="1" dirty="0">
              <a:solidFill>
                <a:schemeClr val="tx1"/>
              </a:solidFill>
              <a:latin typeface="Calibri" charset="0"/>
              <a:ea typeface="Calibri" charset="0"/>
              <a:cs typeface="Calibri" charset="0"/>
            </a:endParaRPr>
          </a:p>
          <a:p>
            <a:pPr>
              <a:spcBef>
                <a:spcPts val="2000"/>
              </a:spcBef>
            </a:pPr>
            <a:r>
              <a:rPr lang="en-US" sz="44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dirty="0">
                <a:solidFill>
                  <a:schemeClr val="tx1"/>
                </a:solidFill>
                <a:latin typeface="Calibri" charset="0"/>
                <a:ea typeface="Calibri" charset="0"/>
                <a:cs typeface="Calibri" charset="0"/>
              </a:rPr>
              <a:t> </a:t>
            </a:r>
            <a:r>
              <a:rPr lang="en-US" sz="4400" dirty="0">
                <a:solidFill>
                  <a:schemeClr val="tx1"/>
                </a:solidFill>
                <a:latin typeface="Calibri" charset="0"/>
                <a:ea typeface="Calibri" charset="0"/>
                <a:cs typeface="Calibri" charset="0"/>
              </a:rPr>
              <a:t>paste content.</a:t>
            </a:r>
          </a:p>
          <a:p>
            <a:pPr>
              <a:spcBef>
                <a:spcPts val="2000"/>
              </a:spcBef>
            </a:pPr>
            <a:endParaRPr lang="en-US" sz="4400" dirty="0">
              <a:solidFill>
                <a:schemeClr val="tx1"/>
              </a:solidFill>
              <a:latin typeface="Calibri" charset="0"/>
              <a:ea typeface="Calibri" charset="0"/>
              <a:cs typeface="Calibri" charset="0"/>
            </a:endParaRPr>
          </a:p>
          <a:p>
            <a:pPr>
              <a:spcBef>
                <a:spcPts val="2000"/>
              </a:spcBef>
            </a:pPr>
            <a:r>
              <a:rPr lang="en-US" sz="4400" b="1" u="sng" dirty="0">
                <a:solidFill>
                  <a:schemeClr val="tx1"/>
                </a:solidFill>
                <a:latin typeface="Calibri" charset="0"/>
                <a:ea typeface="Calibri" charset="0"/>
                <a:cs typeface="Calibri" charset="0"/>
              </a:rPr>
              <a:t>How</a:t>
            </a:r>
            <a:r>
              <a:rPr lang="en-US" sz="4400" b="1" u="sng" baseline="0" dirty="0">
                <a:solidFill>
                  <a:schemeClr val="tx1"/>
                </a:solidFill>
                <a:latin typeface="Calibri" charset="0"/>
                <a:ea typeface="Calibri" charset="0"/>
                <a:cs typeface="Calibri" charset="0"/>
              </a:rPr>
              <a:t> do I insert i</a:t>
            </a:r>
            <a:r>
              <a:rPr lang="en-US" sz="4400" b="1" u="sng" dirty="0">
                <a:solidFill>
                  <a:schemeClr val="tx1"/>
                </a:solidFill>
                <a:latin typeface="Calibri" charset="0"/>
                <a:ea typeface="Calibri" charset="0"/>
                <a:cs typeface="Calibri" charset="0"/>
              </a:rPr>
              <a:t>mages/Charts/Graphics?</a:t>
            </a:r>
          </a:p>
          <a:p>
            <a:pPr>
              <a:lnSpc>
                <a:spcPct val="100000"/>
              </a:lnSpc>
              <a:spcBef>
                <a:spcPts val="2000"/>
              </a:spcBef>
            </a:pPr>
            <a:r>
              <a:rPr lang="en-US" sz="4400" dirty="0">
                <a:solidFill>
                  <a:schemeClr val="tx1"/>
                </a:solidFill>
                <a:latin typeface="Calibri" charset="0"/>
                <a:ea typeface="Calibri" charset="0"/>
                <a:cs typeface="Calibri" charset="0"/>
              </a:rPr>
              <a:t>Click on insert,</a:t>
            </a:r>
            <a:r>
              <a:rPr lang="en-US" sz="4400" baseline="0" dirty="0">
                <a:solidFill>
                  <a:schemeClr val="tx1"/>
                </a:solidFill>
                <a:latin typeface="Calibri" charset="0"/>
                <a:ea typeface="Calibri" charset="0"/>
                <a:cs typeface="Calibri" charset="0"/>
              </a:rPr>
              <a:t> and then choose image or chart</a:t>
            </a:r>
            <a:r>
              <a:rPr lang="en-US" sz="4400" dirty="0">
                <a:solidFill>
                  <a:schemeClr val="tx1"/>
                </a:solidFill>
                <a:latin typeface="Calibri" charset="0"/>
                <a:ea typeface="Calibri" charset="0"/>
                <a:cs typeface="Calibri" charset="0"/>
              </a:rPr>
              <a:t>. Once the pop up box is on your screen select the file that you would like to place. Choose the highest</a:t>
            </a:r>
            <a:r>
              <a:rPr lang="en-US" sz="44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baseline="0" dirty="0">
                <a:solidFill>
                  <a:schemeClr val="tx1"/>
                </a:solidFill>
                <a:latin typeface="Calibri" charset="0"/>
                <a:ea typeface="Calibri" charset="0"/>
                <a:cs typeface="Calibri" charset="0"/>
              </a:rPr>
              <a:t>OAI has a </a:t>
            </a:r>
            <a:r>
              <a:rPr lang="en-US" sz="4400" baseline="0" dirty="0" err="1">
                <a:solidFill>
                  <a:schemeClr val="tx1"/>
                </a:solidFill>
                <a:latin typeface="Calibri" charset="0"/>
                <a:ea typeface="Calibri" charset="0"/>
                <a:cs typeface="Calibri" charset="0"/>
              </a:rPr>
              <a:t>Powerpoint</a:t>
            </a:r>
            <a:r>
              <a:rPr lang="en-US" sz="4400" baseline="0" dirty="0">
                <a:solidFill>
                  <a:schemeClr val="tx1"/>
                </a:solidFill>
                <a:latin typeface="Calibri" charset="0"/>
                <a:ea typeface="Calibri" charset="0"/>
                <a:cs typeface="Calibri" charset="0"/>
              </a:rPr>
              <a:t> template containing</a:t>
            </a:r>
            <a:r>
              <a:rPr lang="en-US" sz="4400" baseline="0" dirty="0">
                <a:solidFill>
                  <a:schemeClr val="tx1"/>
                </a:solidFill>
                <a:latin typeface="Calibri" charset="0"/>
                <a:ea typeface="Calibri" charset="0"/>
                <a:cs typeface="Calibri" charset="0"/>
                <a:hlinkClick r:id="rId4"/>
              </a:rPr>
              <a:t> customizable graphics </a:t>
            </a:r>
            <a:r>
              <a:rPr lang="en-US" sz="4400" baseline="0" dirty="0">
                <a:solidFill>
                  <a:schemeClr val="tx1"/>
                </a:solidFill>
                <a:latin typeface="Calibri" charset="0"/>
                <a:ea typeface="Calibri" charset="0"/>
                <a:cs typeface="Calibri" charset="0"/>
              </a:rPr>
              <a:t>and tables that faculty can use on posters. </a:t>
            </a:r>
            <a:endParaRPr lang="en-US" sz="4400" dirty="0">
              <a:solidFill>
                <a:schemeClr val="tx1"/>
              </a:solidFill>
              <a:latin typeface="Calibri" charset="0"/>
              <a:ea typeface="Calibri" charset="0"/>
              <a:cs typeface="Calibri" charset="0"/>
            </a:endParaRPr>
          </a:p>
          <a:p>
            <a:pPr>
              <a:lnSpc>
                <a:spcPct val="100000"/>
              </a:lnSpc>
              <a:spcBef>
                <a:spcPts val="2000"/>
              </a:spcBef>
            </a:pPr>
            <a:endParaRPr lang="en-US" sz="4400" b="1" u="sng" dirty="0">
              <a:solidFill>
                <a:schemeClr val="tx1"/>
              </a:solidFill>
              <a:latin typeface="Calibri" charset="0"/>
              <a:ea typeface="Calibri" charset="0"/>
              <a:cs typeface="Calibri" charset="0"/>
            </a:endParaRPr>
          </a:p>
          <a:p>
            <a:pPr>
              <a:lnSpc>
                <a:spcPct val="100000"/>
              </a:lnSpc>
              <a:spcBef>
                <a:spcPts val="2000"/>
              </a:spcBef>
            </a:pPr>
            <a:r>
              <a:rPr lang="en-US" sz="4400" b="1" u="sng"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1"/>
            <a:ext cx="45720000" cy="6227763"/>
          </a:xfrm>
          <a:prstGeom prst="rect">
            <a:avLst/>
          </a:prstGeom>
          <a:solidFill>
            <a:srgbClr val="F6BC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5754939"/>
            <a:ext cx="45720000" cy="13007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54" y="5992425"/>
            <a:ext cx="45720000" cy="13007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1959135" rtl="0" eaLnBrk="1" latinLnBrk="0" hangingPunct="1">
        <a:spcBef>
          <a:spcPct val="0"/>
        </a:spcBef>
        <a:buNone/>
        <a:defRPr sz="18900" kern="1200">
          <a:solidFill>
            <a:schemeClr val="tx1"/>
          </a:solidFill>
          <a:latin typeface="+mj-lt"/>
          <a:ea typeface="+mj-ea"/>
          <a:cs typeface="+mj-cs"/>
        </a:defRPr>
      </a:lvl1pPr>
    </p:titleStyle>
    <p:bodyStyle>
      <a:lvl1pPr marL="1469352" indent="-1469352" algn="l" defTabSz="1959135" rtl="0" eaLnBrk="1" latinLnBrk="0" hangingPunct="1">
        <a:spcBef>
          <a:spcPct val="20000"/>
        </a:spcBef>
        <a:buFont typeface="Arial"/>
        <a:buChar char="•"/>
        <a:defRPr sz="13700" kern="1200">
          <a:solidFill>
            <a:schemeClr val="tx1"/>
          </a:solidFill>
          <a:latin typeface="+mn-lt"/>
          <a:ea typeface="+mn-ea"/>
          <a:cs typeface="+mn-cs"/>
        </a:defRPr>
      </a:lvl1pPr>
      <a:lvl2pPr marL="3183594" indent="-1224459" algn="l" defTabSz="1959135" rtl="0" eaLnBrk="1" latinLnBrk="0" hangingPunct="1">
        <a:spcBef>
          <a:spcPct val="20000"/>
        </a:spcBef>
        <a:buFont typeface="Arial"/>
        <a:buChar char="–"/>
        <a:defRPr sz="12000" kern="1200">
          <a:solidFill>
            <a:schemeClr val="tx1"/>
          </a:solidFill>
          <a:latin typeface="+mn-lt"/>
          <a:ea typeface="+mn-ea"/>
          <a:cs typeface="+mn-cs"/>
        </a:defRPr>
      </a:lvl2pPr>
      <a:lvl3pPr marL="4897839" indent="-979570" algn="l" defTabSz="1959135" rtl="0" eaLnBrk="1" latinLnBrk="0" hangingPunct="1">
        <a:spcBef>
          <a:spcPct val="20000"/>
        </a:spcBef>
        <a:buFont typeface="Arial"/>
        <a:buChar char="•"/>
        <a:defRPr sz="10300" kern="1200">
          <a:solidFill>
            <a:schemeClr val="tx1"/>
          </a:solidFill>
          <a:latin typeface="+mn-lt"/>
          <a:ea typeface="+mn-ea"/>
          <a:cs typeface="+mn-cs"/>
        </a:defRPr>
      </a:lvl3pPr>
      <a:lvl4pPr marL="6856974" indent="-979570" algn="l" defTabSz="1959135" rtl="0" eaLnBrk="1" latinLnBrk="0" hangingPunct="1">
        <a:spcBef>
          <a:spcPct val="20000"/>
        </a:spcBef>
        <a:buFont typeface="Arial"/>
        <a:buChar char="–"/>
        <a:defRPr sz="8600" kern="1200">
          <a:solidFill>
            <a:schemeClr val="tx1"/>
          </a:solidFill>
          <a:latin typeface="+mn-lt"/>
          <a:ea typeface="+mn-ea"/>
          <a:cs typeface="+mn-cs"/>
        </a:defRPr>
      </a:lvl4pPr>
      <a:lvl5pPr marL="8816109" indent="-979570" algn="l" defTabSz="1959135" rtl="0" eaLnBrk="1" latinLnBrk="0" hangingPunct="1">
        <a:spcBef>
          <a:spcPct val="20000"/>
        </a:spcBef>
        <a:buFont typeface="Arial"/>
        <a:buChar char="»"/>
        <a:defRPr sz="8600" kern="1200">
          <a:solidFill>
            <a:schemeClr val="tx1"/>
          </a:solidFill>
          <a:latin typeface="+mn-lt"/>
          <a:ea typeface="+mn-ea"/>
          <a:cs typeface="+mn-cs"/>
        </a:defRPr>
      </a:lvl5pPr>
      <a:lvl6pPr marL="10775244" indent="-979570" algn="l" defTabSz="1959135" rtl="0" eaLnBrk="1" latinLnBrk="0" hangingPunct="1">
        <a:spcBef>
          <a:spcPct val="20000"/>
        </a:spcBef>
        <a:buFont typeface="Arial"/>
        <a:buChar char="•"/>
        <a:defRPr sz="8600" kern="1200">
          <a:solidFill>
            <a:schemeClr val="tx1"/>
          </a:solidFill>
          <a:latin typeface="+mn-lt"/>
          <a:ea typeface="+mn-ea"/>
          <a:cs typeface="+mn-cs"/>
        </a:defRPr>
      </a:lvl6pPr>
      <a:lvl7pPr marL="12734379" indent="-979570" algn="l" defTabSz="1959135" rtl="0" eaLnBrk="1" latinLnBrk="0" hangingPunct="1">
        <a:spcBef>
          <a:spcPct val="20000"/>
        </a:spcBef>
        <a:buFont typeface="Arial"/>
        <a:buChar char="•"/>
        <a:defRPr sz="8600" kern="1200">
          <a:solidFill>
            <a:schemeClr val="tx1"/>
          </a:solidFill>
          <a:latin typeface="+mn-lt"/>
          <a:ea typeface="+mn-ea"/>
          <a:cs typeface="+mn-cs"/>
        </a:defRPr>
      </a:lvl7pPr>
      <a:lvl8pPr marL="14693518" indent="-979570" algn="l" defTabSz="1959135" rtl="0" eaLnBrk="1" latinLnBrk="0" hangingPunct="1">
        <a:spcBef>
          <a:spcPct val="20000"/>
        </a:spcBef>
        <a:buFont typeface="Arial"/>
        <a:buChar char="•"/>
        <a:defRPr sz="8600" kern="1200">
          <a:solidFill>
            <a:schemeClr val="tx1"/>
          </a:solidFill>
          <a:latin typeface="+mn-lt"/>
          <a:ea typeface="+mn-ea"/>
          <a:cs typeface="+mn-cs"/>
        </a:defRPr>
      </a:lvl8pPr>
      <a:lvl9pPr marL="16652653" indent="-979570" algn="l" defTabSz="1959135" rtl="0" eaLnBrk="1" latinLnBrk="0" hangingPunct="1">
        <a:spcBef>
          <a:spcPct val="20000"/>
        </a:spcBef>
        <a:buFont typeface="Arial"/>
        <a:buChar char="•"/>
        <a:defRPr sz="8600" kern="1200">
          <a:solidFill>
            <a:schemeClr val="tx1"/>
          </a:solidFill>
          <a:latin typeface="+mn-lt"/>
          <a:ea typeface="+mn-ea"/>
          <a:cs typeface="+mn-cs"/>
        </a:defRPr>
      </a:lvl9pPr>
    </p:bodyStyle>
    <p:otherStyle>
      <a:defPPr>
        <a:defRPr lang="en-US"/>
      </a:defPPr>
      <a:lvl1pPr marL="0" algn="l" defTabSz="1959135" rtl="0" eaLnBrk="1" latinLnBrk="0" hangingPunct="1">
        <a:defRPr sz="7700" kern="1200">
          <a:solidFill>
            <a:schemeClr val="tx1"/>
          </a:solidFill>
          <a:latin typeface="+mn-lt"/>
          <a:ea typeface="+mn-ea"/>
          <a:cs typeface="+mn-cs"/>
        </a:defRPr>
      </a:lvl1pPr>
      <a:lvl2pPr marL="1959135" algn="l" defTabSz="1959135" rtl="0" eaLnBrk="1" latinLnBrk="0" hangingPunct="1">
        <a:defRPr sz="7700" kern="1200">
          <a:solidFill>
            <a:schemeClr val="tx1"/>
          </a:solidFill>
          <a:latin typeface="+mn-lt"/>
          <a:ea typeface="+mn-ea"/>
          <a:cs typeface="+mn-cs"/>
        </a:defRPr>
      </a:lvl2pPr>
      <a:lvl3pPr marL="3918270" algn="l" defTabSz="1959135" rtl="0" eaLnBrk="1" latinLnBrk="0" hangingPunct="1">
        <a:defRPr sz="7700" kern="1200">
          <a:solidFill>
            <a:schemeClr val="tx1"/>
          </a:solidFill>
          <a:latin typeface="+mn-lt"/>
          <a:ea typeface="+mn-ea"/>
          <a:cs typeface="+mn-cs"/>
        </a:defRPr>
      </a:lvl3pPr>
      <a:lvl4pPr marL="5877405" algn="l" defTabSz="1959135" rtl="0" eaLnBrk="1" latinLnBrk="0" hangingPunct="1">
        <a:defRPr sz="7700" kern="1200">
          <a:solidFill>
            <a:schemeClr val="tx1"/>
          </a:solidFill>
          <a:latin typeface="+mn-lt"/>
          <a:ea typeface="+mn-ea"/>
          <a:cs typeface="+mn-cs"/>
        </a:defRPr>
      </a:lvl4pPr>
      <a:lvl5pPr marL="7836544" algn="l" defTabSz="1959135" rtl="0" eaLnBrk="1" latinLnBrk="0" hangingPunct="1">
        <a:defRPr sz="7700" kern="1200">
          <a:solidFill>
            <a:schemeClr val="tx1"/>
          </a:solidFill>
          <a:latin typeface="+mn-lt"/>
          <a:ea typeface="+mn-ea"/>
          <a:cs typeface="+mn-cs"/>
        </a:defRPr>
      </a:lvl5pPr>
      <a:lvl6pPr marL="9795679" algn="l" defTabSz="1959135" rtl="0" eaLnBrk="1" latinLnBrk="0" hangingPunct="1">
        <a:defRPr sz="7700" kern="1200">
          <a:solidFill>
            <a:schemeClr val="tx1"/>
          </a:solidFill>
          <a:latin typeface="+mn-lt"/>
          <a:ea typeface="+mn-ea"/>
          <a:cs typeface="+mn-cs"/>
        </a:defRPr>
      </a:lvl6pPr>
      <a:lvl7pPr marL="11754814" algn="l" defTabSz="1959135" rtl="0" eaLnBrk="1" latinLnBrk="0" hangingPunct="1">
        <a:defRPr sz="7700" kern="1200">
          <a:solidFill>
            <a:schemeClr val="tx1"/>
          </a:solidFill>
          <a:latin typeface="+mn-lt"/>
          <a:ea typeface="+mn-ea"/>
          <a:cs typeface="+mn-cs"/>
        </a:defRPr>
      </a:lvl7pPr>
      <a:lvl8pPr marL="13713949" algn="l" defTabSz="1959135" rtl="0" eaLnBrk="1" latinLnBrk="0" hangingPunct="1">
        <a:defRPr sz="7700" kern="1200">
          <a:solidFill>
            <a:schemeClr val="tx1"/>
          </a:solidFill>
          <a:latin typeface="+mn-lt"/>
          <a:ea typeface="+mn-ea"/>
          <a:cs typeface="+mn-cs"/>
        </a:defRPr>
      </a:lvl8pPr>
      <a:lvl9pPr marL="15673083" algn="l" defTabSz="1959135" rtl="0" eaLnBrk="1" latinLnBrk="0" hangingPunct="1">
        <a:defRPr sz="7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8846" y="8737601"/>
            <a:ext cx="10036529" cy="17776825"/>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p>
        </p:txBody>
      </p:sp>
      <p:sp>
        <p:nvSpPr>
          <p:cNvPr id="6" name="TextBox 5"/>
          <p:cNvSpPr txBox="1"/>
          <p:nvPr/>
        </p:nvSpPr>
        <p:spPr>
          <a:xfrm>
            <a:off x="12310684" y="8737602"/>
            <a:ext cx="10036529" cy="1103811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p>
        </p:txBody>
      </p:sp>
      <p:sp>
        <p:nvSpPr>
          <p:cNvPr id="7" name="TextBox 6"/>
          <p:cNvSpPr txBox="1"/>
          <p:nvPr/>
        </p:nvSpPr>
        <p:spPr>
          <a:xfrm>
            <a:off x="34445473" y="8737601"/>
            <a:ext cx="10036529" cy="16662399"/>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a:t>
            </a:r>
            <a:r>
              <a:rPr lang="en-US" sz="3900" dirty="0" err="1">
                <a:solidFill>
                  <a:srgbClr val="000000"/>
                </a:solidFill>
                <a:latin typeface="Arial"/>
                <a:cs typeface="Arial"/>
              </a:rPr>
              <a:t>Etiam</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ullamcorper</a:t>
            </a:r>
            <a:r>
              <a:rPr lang="en-US" sz="3900" dirty="0">
                <a:solidFill>
                  <a:srgbClr val="000000"/>
                </a:solidFill>
                <a:latin typeface="Arial"/>
                <a:cs typeface="Arial"/>
              </a:rPr>
              <a:t> nisi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Cras</a:t>
            </a:r>
            <a:r>
              <a:rPr lang="en-US" sz="3900" dirty="0">
                <a:solidFill>
                  <a:srgbClr val="000000"/>
                </a:solidFill>
                <a:latin typeface="Arial"/>
                <a:cs typeface="Arial"/>
              </a:rPr>
              <a:t> ac magna dui. Cum </a:t>
            </a:r>
            <a:r>
              <a:rPr lang="en-US" sz="3900" dirty="0" err="1">
                <a:solidFill>
                  <a:srgbClr val="000000"/>
                </a:solidFill>
                <a:latin typeface="Arial"/>
                <a:cs typeface="Arial"/>
              </a:rPr>
              <a:t>sociis</a:t>
            </a:r>
            <a:r>
              <a:rPr lang="en-US" sz="3900" dirty="0">
                <a:solidFill>
                  <a:srgbClr val="000000"/>
                </a:solidFill>
                <a:latin typeface="Arial"/>
                <a:cs typeface="Arial"/>
              </a:rPr>
              <a:t> </a:t>
            </a:r>
            <a:r>
              <a:rPr lang="en-US" sz="3900" dirty="0" err="1">
                <a:solidFill>
                  <a:srgbClr val="000000"/>
                </a:solidFill>
                <a:latin typeface="Arial"/>
                <a:cs typeface="Arial"/>
              </a:rPr>
              <a:t>natoque</a:t>
            </a:r>
            <a:r>
              <a:rPr lang="en-US" sz="3900" dirty="0">
                <a:solidFill>
                  <a:srgbClr val="000000"/>
                </a:solidFill>
                <a:latin typeface="Arial"/>
                <a:cs typeface="Arial"/>
              </a:rPr>
              <a:t> </a:t>
            </a:r>
            <a:r>
              <a:rPr lang="en-US" sz="3900" dirty="0" err="1">
                <a:solidFill>
                  <a:srgbClr val="000000"/>
                </a:solidFill>
                <a:latin typeface="Arial"/>
                <a:cs typeface="Arial"/>
              </a:rPr>
              <a:t>penatibus</a:t>
            </a:r>
            <a:r>
              <a:rPr lang="en-US" sz="3900" dirty="0">
                <a:solidFill>
                  <a:srgbClr val="000000"/>
                </a:solidFill>
                <a:latin typeface="Arial"/>
                <a:cs typeface="Arial"/>
              </a:rPr>
              <a:t> et </a:t>
            </a:r>
            <a:r>
              <a:rPr lang="en-US" sz="3900" dirty="0" err="1">
                <a:solidFill>
                  <a:srgbClr val="000000"/>
                </a:solidFill>
                <a:latin typeface="Arial"/>
                <a:cs typeface="Arial"/>
              </a:rPr>
              <a:t>magnis</a:t>
            </a:r>
            <a:r>
              <a:rPr lang="en-US" sz="3900" dirty="0">
                <a:solidFill>
                  <a:srgbClr val="000000"/>
                </a:solidFill>
                <a:latin typeface="Arial"/>
                <a:cs typeface="Arial"/>
              </a:rPr>
              <a:t> dis parturient </a:t>
            </a:r>
            <a:r>
              <a:rPr lang="en-US" sz="3900" dirty="0" err="1">
                <a:solidFill>
                  <a:srgbClr val="000000"/>
                </a:solidFill>
                <a:latin typeface="Arial"/>
                <a:cs typeface="Arial"/>
              </a:rPr>
              <a:t>montes</a:t>
            </a:r>
            <a:r>
              <a:rPr lang="en-US" sz="3900" dirty="0">
                <a:solidFill>
                  <a:srgbClr val="000000"/>
                </a:solidFill>
                <a:latin typeface="Arial"/>
                <a:cs typeface="Arial"/>
              </a:rPr>
              <a:t>, </a:t>
            </a:r>
            <a:r>
              <a:rPr lang="en-US" sz="3900" dirty="0" err="1">
                <a:solidFill>
                  <a:srgbClr val="000000"/>
                </a:solidFill>
                <a:latin typeface="Arial"/>
                <a:cs typeface="Arial"/>
              </a:rPr>
              <a:t>nascetur</a:t>
            </a:r>
            <a:r>
              <a:rPr lang="en-US" sz="3900" dirty="0">
                <a:solidFill>
                  <a:srgbClr val="000000"/>
                </a:solidFill>
                <a:latin typeface="Arial"/>
                <a:cs typeface="Arial"/>
              </a:rPr>
              <a:t> </a:t>
            </a:r>
            <a:r>
              <a:rPr lang="en-US" sz="3900" dirty="0" err="1">
                <a:solidFill>
                  <a:srgbClr val="000000"/>
                </a:solidFill>
                <a:latin typeface="Arial"/>
                <a:cs typeface="Arial"/>
              </a:rPr>
              <a:t>ridiculus</a:t>
            </a:r>
            <a:r>
              <a:rPr lang="en-US" sz="3900" dirty="0">
                <a:solidFill>
                  <a:srgbClr val="000000"/>
                </a:solidFill>
                <a:latin typeface="Arial"/>
                <a:cs typeface="Arial"/>
              </a:rPr>
              <a:t> mus. . In non </a:t>
            </a:r>
            <a:r>
              <a:rPr lang="en-US" sz="3900" dirty="0" err="1">
                <a:solidFill>
                  <a:srgbClr val="000000"/>
                </a:solidFill>
                <a:latin typeface="Arial"/>
                <a:cs typeface="Arial"/>
              </a:rPr>
              <a:t>turpis</a:t>
            </a:r>
            <a:r>
              <a:rPr lang="en-US" sz="3900" dirty="0">
                <a:solidFill>
                  <a:srgbClr val="000000"/>
                </a:solidFill>
                <a:latin typeface="Arial"/>
                <a:cs typeface="Arial"/>
              </a:rPr>
              <a:t> </a:t>
            </a:r>
            <a:r>
              <a:rPr lang="en-US" sz="3900" dirty="0" err="1">
                <a:solidFill>
                  <a:srgbClr val="000000"/>
                </a:solidFill>
                <a:latin typeface="Arial"/>
                <a:cs typeface="Arial"/>
              </a:rPr>
              <a:t>risus</a:t>
            </a:r>
            <a:r>
              <a:rPr lang="en-US" sz="3900" dirty="0">
                <a:solidFill>
                  <a:srgbClr val="000000"/>
                </a:solidFill>
                <a:latin typeface="Arial"/>
                <a:cs typeface="Arial"/>
              </a:rPr>
              <a:t>. </a:t>
            </a:r>
            <a:r>
              <a:rPr lang="en-US" sz="3900" dirty="0" err="1">
                <a:solidFill>
                  <a:srgbClr val="000000"/>
                </a:solidFill>
                <a:latin typeface="Arial"/>
                <a:cs typeface="Arial"/>
              </a:rPr>
              <a:t>Quisque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magna </a:t>
            </a:r>
            <a:r>
              <a:rPr lang="en-US" sz="3900" dirty="0" err="1">
                <a:solidFill>
                  <a:srgbClr val="000000"/>
                </a:solidFill>
                <a:latin typeface="Arial"/>
                <a:cs typeface="Arial"/>
              </a:rPr>
              <a:t>vehicula</a:t>
            </a:r>
            <a:r>
              <a:rPr lang="en-US" sz="3900" dirty="0">
                <a:solidFill>
                  <a:srgbClr val="000000"/>
                </a:solidFill>
                <a:latin typeface="Arial"/>
                <a:cs typeface="Arial"/>
              </a:rPr>
              <a:t> semper.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t>
            </a:r>
            <a:r>
              <a:rPr lang="en-US" sz="3900" dirty="0" err="1">
                <a:solidFill>
                  <a:srgbClr val="000000"/>
                </a:solidFill>
                <a:latin typeface="Arial"/>
                <a:cs typeface="Arial"/>
              </a:rPr>
              <a:t>scelerisque</a:t>
            </a:r>
            <a:r>
              <a:rPr lang="en-US" sz="3900" dirty="0">
                <a:solidFill>
                  <a:srgbClr val="000000"/>
                </a:solidFill>
                <a:latin typeface="Arial"/>
                <a:cs typeface="Arial"/>
              </a:rPr>
              <a:t> </a:t>
            </a:r>
            <a:r>
              <a:rPr lang="en-US" sz="3900" dirty="0" err="1">
                <a:solidFill>
                  <a:srgbClr val="000000"/>
                </a:solidFill>
                <a:latin typeface="Arial"/>
                <a:cs typeface="Arial"/>
              </a:rPr>
              <a:t>tortor</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Lorem ipsum dolor sit </a:t>
            </a:r>
            <a:r>
              <a:rPr lang="en-US" sz="3900" dirty="0" err="1">
                <a:solidFill>
                  <a:srgbClr val="000000"/>
                </a:solidFill>
                <a:latin typeface="Arial"/>
                <a:cs typeface="Arial"/>
              </a:rPr>
              <a:t>amet</a:t>
            </a:r>
            <a:endParaRPr lang="en-US" sz="3900" dirty="0">
              <a:solidFill>
                <a:srgbClr val="000000"/>
              </a:solidFill>
              <a:latin typeface="Arial"/>
              <a:cs typeface="Arial"/>
            </a:endParaRPr>
          </a:p>
        </p:txBody>
      </p:sp>
      <p:sp>
        <p:nvSpPr>
          <p:cNvPr id="8" name="TextBox 7"/>
          <p:cNvSpPr txBox="1"/>
          <p:nvPr/>
        </p:nvSpPr>
        <p:spPr>
          <a:xfrm>
            <a:off x="23384126" y="8737602"/>
            <a:ext cx="10036529" cy="11038113"/>
          </a:xfrm>
          <a:prstGeom prst="rect">
            <a:avLst/>
          </a:prstGeom>
          <a:noFill/>
        </p:spPr>
        <p:txBody>
          <a:bodyPr wrap="square" numCol="1" rtlCol="0">
            <a:noAutofit/>
          </a:bodyPr>
          <a:lstStyle/>
          <a:p>
            <a:pPr>
              <a:spcBef>
                <a:spcPts val="500"/>
              </a:spcBef>
            </a:pPr>
            <a:r>
              <a:rPr lang="en-US" sz="3900" dirty="0" err="1">
                <a:solidFill>
                  <a:srgbClr val="000000"/>
                </a:solidFill>
                <a:latin typeface="Arial"/>
                <a:cs typeface="Arial"/>
              </a:rPr>
              <a:t>Lorem</a:t>
            </a:r>
            <a:r>
              <a:rPr lang="en-US" sz="3900" dirty="0">
                <a:solidFill>
                  <a:srgbClr val="000000"/>
                </a:solidFill>
                <a:latin typeface="Arial"/>
                <a:cs typeface="Arial"/>
              </a:rPr>
              <a:t> </a:t>
            </a:r>
            <a:r>
              <a:rPr lang="en-US" sz="3900" dirty="0" err="1">
                <a:solidFill>
                  <a:srgbClr val="000000"/>
                </a:solidFill>
                <a:latin typeface="Arial"/>
                <a:cs typeface="Arial"/>
              </a:rPr>
              <a:t>ipsum</a:t>
            </a:r>
            <a:r>
              <a:rPr lang="en-US" sz="3900" dirty="0">
                <a:solidFill>
                  <a:srgbClr val="000000"/>
                </a:solidFill>
                <a:latin typeface="Arial"/>
                <a:cs typeface="Arial"/>
              </a:rPr>
              <a:t> dolor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consectetur</a:t>
            </a:r>
            <a:r>
              <a:rPr lang="en-US" sz="3900" dirty="0">
                <a:solidFill>
                  <a:srgbClr val="000000"/>
                </a:solidFill>
                <a:latin typeface="Arial"/>
                <a:cs typeface="Arial"/>
              </a:rPr>
              <a:t> </a:t>
            </a:r>
            <a:r>
              <a:rPr lang="en-US" sz="3900" dirty="0" err="1">
                <a:solidFill>
                  <a:srgbClr val="000000"/>
                </a:solidFill>
                <a:latin typeface="Arial"/>
                <a:cs typeface="Arial"/>
              </a:rPr>
              <a:t>adipiscing</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Integer a </a:t>
            </a:r>
            <a:r>
              <a:rPr lang="en-US" sz="3900" dirty="0" err="1">
                <a:solidFill>
                  <a:srgbClr val="000000"/>
                </a:solidFill>
                <a:latin typeface="Arial"/>
                <a:cs typeface="Arial"/>
              </a:rPr>
              <a:t>urna</a:t>
            </a:r>
            <a:r>
              <a:rPr lang="en-US" sz="3900" dirty="0">
                <a:solidFill>
                  <a:srgbClr val="000000"/>
                </a:solidFill>
                <a:latin typeface="Arial"/>
                <a:cs typeface="Arial"/>
              </a:rPr>
              <a:t> </a:t>
            </a:r>
            <a:r>
              <a:rPr lang="en-US" sz="3900" dirty="0" err="1">
                <a:solidFill>
                  <a:srgbClr val="000000"/>
                </a:solidFill>
                <a:latin typeface="Arial"/>
                <a:cs typeface="Arial"/>
              </a:rPr>
              <a:t>est</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a:t>
            </a:r>
            <a:r>
              <a:rPr lang="en-US" sz="3900" dirty="0" err="1">
                <a:solidFill>
                  <a:srgbClr val="000000"/>
                </a:solidFill>
                <a:latin typeface="Arial"/>
                <a:cs typeface="Arial"/>
              </a:rPr>
              <a:t>dignissim</a:t>
            </a:r>
            <a:r>
              <a:rPr lang="en-US" sz="3900" dirty="0">
                <a:solidFill>
                  <a:srgbClr val="000000"/>
                </a:solidFill>
                <a:latin typeface="Arial"/>
                <a:cs typeface="Arial"/>
              </a:rPr>
              <a:t> nisi. </a:t>
            </a:r>
            <a:r>
              <a:rPr lang="en-US" sz="3900" dirty="0" err="1">
                <a:solidFill>
                  <a:srgbClr val="000000"/>
                </a:solidFill>
                <a:latin typeface="Arial"/>
                <a:cs typeface="Arial"/>
              </a:rPr>
              <a:t>Quisque</a:t>
            </a:r>
            <a:r>
              <a:rPr lang="en-US" sz="3900" dirty="0">
                <a:solidFill>
                  <a:srgbClr val="000000"/>
                </a:solidFill>
                <a:latin typeface="Arial"/>
                <a:cs typeface="Arial"/>
              </a:rPr>
              <a:t> nisi </a:t>
            </a:r>
            <a:r>
              <a:rPr lang="en-US" sz="3900" dirty="0" err="1">
                <a:solidFill>
                  <a:srgbClr val="000000"/>
                </a:solidFill>
                <a:latin typeface="Arial"/>
                <a:cs typeface="Arial"/>
              </a:rPr>
              <a:t>neque</a:t>
            </a:r>
            <a:r>
              <a:rPr lang="en-US" sz="3900" dirty="0">
                <a:solidFill>
                  <a:srgbClr val="000000"/>
                </a:solidFill>
                <a:latin typeface="Arial"/>
                <a:cs typeface="Arial"/>
              </a:rPr>
              <a:t>, </a:t>
            </a:r>
            <a:r>
              <a:rPr lang="en-US" sz="3900" dirty="0" err="1">
                <a:solidFill>
                  <a:srgbClr val="000000"/>
                </a:solidFill>
                <a:latin typeface="Arial"/>
                <a:cs typeface="Arial"/>
              </a:rPr>
              <a:t>luctus</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vulputate</a:t>
            </a:r>
            <a:r>
              <a:rPr lang="en-US" sz="3900" dirty="0">
                <a:solidFill>
                  <a:srgbClr val="000000"/>
                </a:solidFill>
                <a:latin typeface="Arial"/>
                <a:cs typeface="Arial"/>
              </a:rPr>
              <a:t> a, </a:t>
            </a:r>
            <a:r>
              <a:rPr lang="en-US" sz="3900" dirty="0" err="1">
                <a:solidFill>
                  <a:srgbClr val="000000"/>
                </a:solidFill>
                <a:latin typeface="Arial"/>
                <a:cs typeface="Arial"/>
              </a:rPr>
              <a:t>consequat</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 </a:t>
            </a:r>
            <a:r>
              <a:rPr lang="en-US" sz="3900" dirty="0" err="1">
                <a:solidFill>
                  <a:srgbClr val="000000"/>
                </a:solidFill>
                <a:latin typeface="Arial"/>
                <a:cs typeface="Arial"/>
              </a:rPr>
              <a:t>Nullam</a:t>
            </a:r>
            <a:r>
              <a:rPr lang="en-US" sz="3900" dirty="0">
                <a:solidFill>
                  <a:srgbClr val="000000"/>
                </a:solidFill>
                <a:latin typeface="Arial"/>
                <a:cs typeface="Arial"/>
              </a:rPr>
              <a:t> </a:t>
            </a:r>
            <a:r>
              <a:rPr lang="en-US" sz="3900" dirty="0" err="1">
                <a:solidFill>
                  <a:srgbClr val="000000"/>
                </a:solidFill>
                <a:latin typeface="Arial"/>
                <a:cs typeface="Arial"/>
              </a:rPr>
              <a:t>elit</a:t>
            </a:r>
            <a:r>
              <a:rPr lang="en-US" sz="3900" dirty="0">
                <a:solidFill>
                  <a:srgbClr val="000000"/>
                </a:solidFill>
                <a:latin typeface="Arial"/>
                <a:cs typeface="Arial"/>
              </a:rPr>
              <a:t> quam, </a:t>
            </a:r>
            <a:r>
              <a:rPr lang="en-US" sz="3900" dirty="0" err="1">
                <a:solidFill>
                  <a:srgbClr val="000000"/>
                </a:solidFill>
                <a:latin typeface="Arial"/>
                <a:cs typeface="Arial"/>
              </a:rPr>
              <a:t>varius</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semper </a:t>
            </a:r>
            <a:r>
              <a:rPr lang="en-US" sz="3900" dirty="0" err="1">
                <a:solidFill>
                  <a:srgbClr val="000000"/>
                </a:solidFill>
                <a:latin typeface="Arial"/>
                <a:cs typeface="Arial"/>
              </a:rPr>
              <a:t>eget</a:t>
            </a:r>
            <a:r>
              <a:rPr lang="en-US" sz="3900" dirty="0">
                <a:solidFill>
                  <a:srgbClr val="000000"/>
                </a:solidFill>
                <a:latin typeface="Arial"/>
                <a:cs typeface="Arial"/>
              </a:rPr>
              <a:t>, </a:t>
            </a:r>
            <a:r>
              <a:rPr lang="en-US" sz="3900" dirty="0" err="1">
                <a:solidFill>
                  <a:srgbClr val="000000"/>
                </a:solidFill>
                <a:latin typeface="Arial"/>
                <a:cs typeface="Arial"/>
              </a:rPr>
              <a:t>mollis</a:t>
            </a:r>
            <a:r>
              <a:rPr lang="en-US" sz="3900" dirty="0">
                <a:solidFill>
                  <a:srgbClr val="000000"/>
                </a:solidFill>
                <a:latin typeface="Arial"/>
                <a:cs typeface="Arial"/>
              </a:rPr>
              <a:t> sit </a:t>
            </a:r>
            <a:r>
              <a:rPr lang="en-US" sz="3900" dirty="0" err="1">
                <a:solidFill>
                  <a:srgbClr val="000000"/>
                </a:solidFill>
                <a:latin typeface="Arial"/>
                <a:cs typeface="Arial"/>
              </a:rPr>
              <a:t>amet</a:t>
            </a:r>
            <a:r>
              <a:rPr lang="en-US" sz="3900" dirty="0">
                <a:solidFill>
                  <a:srgbClr val="000000"/>
                </a:solidFill>
                <a:latin typeface="Arial"/>
                <a:cs typeface="Arial"/>
              </a:rPr>
              <a:t> mi. </a:t>
            </a:r>
            <a:r>
              <a:rPr lang="en-US" sz="3900" dirty="0" err="1">
                <a:solidFill>
                  <a:srgbClr val="000000"/>
                </a:solidFill>
                <a:latin typeface="Arial"/>
                <a:cs typeface="Arial"/>
              </a:rPr>
              <a:t>Praesent</a:t>
            </a:r>
            <a:r>
              <a:rPr lang="en-US" sz="3900" dirty="0">
                <a:solidFill>
                  <a:srgbClr val="000000"/>
                </a:solidFill>
                <a:latin typeface="Arial"/>
                <a:cs typeface="Arial"/>
              </a:rPr>
              <a:t> </a:t>
            </a:r>
            <a:r>
              <a:rPr lang="en-US" sz="3900" dirty="0" err="1">
                <a:solidFill>
                  <a:srgbClr val="000000"/>
                </a:solidFill>
                <a:latin typeface="Arial"/>
                <a:cs typeface="Arial"/>
              </a:rPr>
              <a:t>egestas</a:t>
            </a:r>
            <a:r>
              <a:rPr lang="en-US" sz="3900" dirty="0">
                <a:solidFill>
                  <a:srgbClr val="000000"/>
                </a:solidFill>
                <a:latin typeface="Arial"/>
                <a:cs typeface="Arial"/>
              </a:rPr>
              <a:t> </a:t>
            </a:r>
            <a:r>
              <a:rPr lang="en-US" sz="3900" dirty="0" err="1">
                <a:solidFill>
                  <a:srgbClr val="000000"/>
                </a:solidFill>
                <a:latin typeface="Arial"/>
                <a:cs typeface="Arial"/>
              </a:rPr>
              <a:t>nisl</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nunc</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gravida</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dictum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Aenean</a:t>
            </a:r>
            <a:r>
              <a:rPr lang="en-US" sz="3900" dirty="0">
                <a:solidFill>
                  <a:srgbClr val="000000"/>
                </a:solidFill>
                <a:latin typeface="Arial"/>
                <a:cs typeface="Arial"/>
              </a:rPr>
              <a:t> </a:t>
            </a:r>
            <a:r>
              <a:rPr lang="en-US" sz="3900" dirty="0" err="1">
                <a:solidFill>
                  <a:srgbClr val="000000"/>
                </a:solidFill>
                <a:latin typeface="Arial"/>
                <a:cs typeface="Arial"/>
              </a:rPr>
              <a:t>vehicula</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ut</a:t>
            </a:r>
            <a:r>
              <a:rPr lang="en-US" sz="3900" dirty="0">
                <a:solidFill>
                  <a:srgbClr val="000000"/>
                </a:solidFill>
                <a:latin typeface="Arial"/>
                <a:cs typeface="Arial"/>
              </a:rPr>
              <a:t> quam </a:t>
            </a:r>
            <a:r>
              <a:rPr lang="en-US" sz="3900" dirty="0" err="1">
                <a:solidFill>
                  <a:srgbClr val="000000"/>
                </a:solidFill>
                <a:latin typeface="Arial"/>
                <a:cs typeface="Arial"/>
              </a:rPr>
              <a:t>volutpat</a:t>
            </a:r>
            <a:r>
              <a:rPr lang="en-US" sz="3900" dirty="0">
                <a:solidFill>
                  <a:srgbClr val="000000"/>
                </a:solidFill>
                <a:latin typeface="Arial"/>
                <a:cs typeface="Arial"/>
              </a:rPr>
              <a:t> </a:t>
            </a:r>
            <a:r>
              <a:rPr lang="en-US" sz="3900" dirty="0" err="1">
                <a:solidFill>
                  <a:srgbClr val="000000"/>
                </a:solidFill>
                <a:latin typeface="Arial"/>
                <a:cs typeface="Arial"/>
              </a:rPr>
              <a:t>interdum</a:t>
            </a:r>
            <a:r>
              <a:rPr lang="en-US" sz="3900" dirty="0">
                <a:solidFill>
                  <a:srgbClr val="000000"/>
                </a:solidFill>
                <a:latin typeface="Arial"/>
                <a:cs typeface="Arial"/>
              </a:rPr>
              <a:t>. </a:t>
            </a:r>
            <a:r>
              <a:rPr lang="en-US" sz="3900" dirty="0" err="1">
                <a:solidFill>
                  <a:srgbClr val="000000"/>
                </a:solidFill>
                <a:latin typeface="Arial"/>
                <a:cs typeface="Arial"/>
              </a:rPr>
              <a:t>Sed</a:t>
            </a:r>
            <a:r>
              <a:rPr lang="en-US" sz="3900" dirty="0">
                <a:solidFill>
                  <a:srgbClr val="000000"/>
                </a:solidFill>
                <a:latin typeface="Arial"/>
                <a:cs typeface="Arial"/>
              </a:rPr>
              <a:t> a </a:t>
            </a:r>
            <a:r>
              <a:rPr lang="en-US" sz="3900" dirty="0" err="1">
                <a:solidFill>
                  <a:srgbClr val="000000"/>
                </a:solidFill>
                <a:latin typeface="Arial"/>
                <a:cs typeface="Arial"/>
              </a:rPr>
              <a:t>est</a:t>
            </a:r>
            <a:r>
              <a:rPr lang="en-US" sz="3900" dirty="0">
                <a:solidFill>
                  <a:srgbClr val="000000"/>
                </a:solidFill>
                <a:latin typeface="Arial"/>
                <a:cs typeface="Arial"/>
              </a:rPr>
              <a:t> lacus. </a:t>
            </a:r>
            <a:r>
              <a:rPr lang="en-US" sz="3900" dirty="0" err="1">
                <a:solidFill>
                  <a:srgbClr val="000000"/>
                </a:solidFill>
                <a:latin typeface="Arial"/>
                <a:cs typeface="Arial"/>
              </a:rPr>
              <a:t>Vivamus</a:t>
            </a:r>
            <a:r>
              <a:rPr lang="en-US" sz="3900" dirty="0">
                <a:solidFill>
                  <a:srgbClr val="000000"/>
                </a:solidFill>
                <a:latin typeface="Arial"/>
                <a:cs typeface="Arial"/>
              </a:rPr>
              <a:t> </a:t>
            </a:r>
            <a:r>
              <a:rPr lang="en-US" sz="3900" dirty="0" err="1">
                <a:solidFill>
                  <a:srgbClr val="000000"/>
                </a:solidFill>
                <a:latin typeface="Arial"/>
                <a:cs typeface="Arial"/>
              </a:rPr>
              <a:t>porttitor</a:t>
            </a:r>
            <a:r>
              <a:rPr lang="en-US" sz="3900" dirty="0">
                <a:solidFill>
                  <a:srgbClr val="000000"/>
                </a:solidFill>
                <a:latin typeface="Arial"/>
                <a:cs typeface="Arial"/>
              </a:rPr>
              <a:t> </a:t>
            </a:r>
            <a:r>
              <a:rPr lang="en-US" sz="3900" dirty="0" err="1">
                <a:solidFill>
                  <a:srgbClr val="000000"/>
                </a:solidFill>
                <a:latin typeface="Arial"/>
                <a:cs typeface="Arial"/>
              </a:rPr>
              <a:t>massa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rhoncus</a:t>
            </a:r>
            <a:r>
              <a:rPr lang="en-US" sz="3900" dirty="0">
                <a:solidFill>
                  <a:srgbClr val="000000"/>
                </a:solidFill>
                <a:latin typeface="Arial"/>
                <a:cs typeface="Arial"/>
              </a:rPr>
              <a:t> a </a:t>
            </a:r>
            <a:r>
              <a:rPr lang="en-US" sz="3900" dirty="0" err="1">
                <a:solidFill>
                  <a:srgbClr val="000000"/>
                </a:solidFill>
                <a:latin typeface="Arial"/>
                <a:cs typeface="Arial"/>
              </a:rPr>
              <a:t>porta</a:t>
            </a:r>
            <a:r>
              <a:rPr lang="en-US" sz="3900" dirty="0">
                <a:solidFill>
                  <a:srgbClr val="000000"/>
                </a:solidFill>
                <a:latin typeface="Arial"/>
                <a:cs typeface="Arial"/>
              </a:rPr>
              <a:t> </a:t>
            </a:r>
            <a:r>
              <a:rPr lang="en-US" sz="3900" dirty="0" err="1">
                <a:solidFill>
                  <a:srgbClr val="000000"/>
                </a:solidFill>
                <a:latin typeface="Arial"/>
                <a:cs typeface="Arial"/>
              </a:rPr>
              <a:t>metus</a:t>
            </a:r>
            <a:r>
              <a:rPr lang="en-US" sz="3900" dirty="0">
                <a:solidFill>
                  <a:srgbClr val="000000"/>
                </a:solidFill>
                <a:latin typeface="Arial"/>
                <a:cs typeface="Arial"/>
              </a:rPr>
              <a:t> </a:t>
            </a:r>
            <a:r>
              <a:rPr lang="en-US" sz="3900" dirty="0" err="1">
                <a:solidFill>
                  <a:srgbClr val="000000"/>
                </a:solidFill>
                <a:latin typeface="Arial"/>
                <a:cs typeface="Arial"/>
              </a:rPr>
              <a:t>ultrices</a:t>
            </a:r>
            <a:r>
              <a:rPr lang="en-US" sz="3900" dirty="0">
                <a:solidFill>
                  <a:srgbClr val="000000"/>
                </a:solidFill>
                <a:latin typeface="Arial"/>
                <a:cs typeface="Arial"/>
              </a:rPr>
              <a:t>. </a:t>
            </a:r>
            <a:r>
              <a:rPr lang="en-US" sz="3900" dirty="0" err="1">
                <a:solidFill>
                  <a:srgbClr val="000000"/>
                </a:solidFill>
                <a:latin typeface="Arial"/>
                <a:cs typeface="Arial"/>
              </a:rPr>
              <a:t>Mauris</a:t>
            </a:r>
            <a:r>
              <a:rPr lang="en-US" sz="3900" dirty="0">
                <a:solidFill>
                  <a:srgbClr val="000000"/>
                </a:solidFill>
                <a:latin typeface="Arial"/>
                <a:cs typeface="Arial"/>
              </a:rPr>
              <a:t> id </a:t>
            </a:r>
            <a:r>
              <a:rPr lang="en-US" sz="3900" dirty="0" err="1">
                <a:solidFill>
                  <a:srgbClr val="000000"/>
                </a:solidFill>
                <a:latin typeface="Arial"/>
                <a:cs typeface="Arial"/>
              </a:rPr>
              <a:t>congue</a:t>
            </a:r>
            <a:r>
              <a:rPr lang="en-US" sz="3900" dirty="0">
                <a:solidFill>
                  <a:srgbClr val="000000"/>
                </a:solidFill>
                <a:latin typeface="Arial"/>
                <a:cs typeface="Arial"/>
              </a:rPr>
              <a:t> </a:t>
            </a:r>
            <a:r>
              <a:rPr lang="en-US" sz="3900" dirty="0" err="1">
                <a:solidFill>
                  <a:srgbClr val="000000"/>
                </a:solidFill>
                <a:latin typeface="Arial"/>
                <a:cs typeface="Arial"/>
              </a:rPr>
              <a:t>tellus</a:t>
            </a:r>
            <a:r>
              <a:rPr lang="en-US" sz="3900" dirty="0">
                <a:solidFill>
                  <a:srgbClr val="000000"/>
                </a:solidFill>
                <a:latin typeface="Arial"/>
                <a:cs typeface="Arial"/>
              </a:rPr>
              <a:t>.</a:t>
            </a:r>
          </a:p>
          <a:p>
            <a:br>
              <a:rPr lang="en-US" sz="3900" dirty="0">
                <a:solidFill>
                  <a:srgbClr val="000000"/>
                </a:solidFill>
                <a:latin typeface="Arial"/>
                <a:cs typeface="Arial"/>
              </a:rPr>
            </a:br>
            <a:r>
              <a:rPr lang="en-US" sz="3900" dirty="0" err="1">
                <a:solidFill>
                  <a:srgbClr val="000000"/>
                </a:solidFill>
                <a:latin typeface="Arial"/>
                <a:cs typeface="Arial"/>
              </a:rPr>
              <a:t>Vivamus</a:t>
            </a:r>
            <a:r>
              <a:rPr lang="en-US" sz="3900" dirty="0">
                <a:solidFill>
                  <a:srgbClr val="000000"/>
                </a:solidFill>
                <a:latin typeface="Arial"/>
                <a:cs typeface="Arial"/>
              </a:rPr>
              <a:t> ligula </a:t>
            </a:r>
            <a:r>
              <a:rPr lang="en-US" sz="3900" dirty="0" err="1">
                <a:solidFill>
                  <a:srgbClr val="000000"/>
                </a:solidFill>
                <a:latin typeface="Arial"/>
                <a:cs typeface="Arial"/>
              </a:rPr>
              <a:t>nulla</a:t>
            </a:r>
            <a:r>
              <a:rPr lang="en-US" sz="3900" dirty="0">
                <a:solidFill>
                  <a:srgbClr val="000000"/>
                </a:solidFill>
                <a:latin typeface="Arial"/>
                <a:cs typeface="Arial"/>
              </a:rPr>
              <a:t>, </a:t>
            </a:r>
            <a:r>
              <a:rPr lang="en-US" sz="3900" dirty="0" err="1">
                <a:solidFill>
                  <a:srgbClr val="000000"/>
                </a:solidFill>
                <a:latin typeface="Arial"/>
                <a:cs typeface="Arial"/>
              </a:rPr>
              <a:t>dapibus</a:t>
            </a:r>
            <a:r>
              <a:rPr lang="en-US" sz="3900" dirty="0">
                <a:solidFill>
                  <a:srgbClr val="000000"/>
                </a:solidFill>
                <a:latin typeface="Arial"/>
                <a:cs typeface="Arial"/>
              </a:rPr>
              <a:t> vitae </a:t>
            </a:r>
            <a:r>
              <a:rPr lang="en-US" sz="3900" dirty="0" err="1">
                <a:solidFill>
                  <a:srgbClr val="000000"/>
                </a:solidFill>
                <a:latin typeface="Arial"/>
                <a:cs typeface="Arial"/>
              </a:rPr>
              <a:t>molestie</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pharetra</a:t>
            </a:r>
            <a:r>
              <a:rPr lang="en-US" sz="3900" dirty="0">
                <a:solidFill>
                  <a:srgbClr val="000000"/>
                </a:solidFill>
                <a:latin typeface="Arial"/>
                <a:cs typeface="Arial"/>
              </a:rPr>
              <a:t> </a:t>
            </a:r>
            <a:r>
              <a:rPr lang="en-US" sz="3900" dirty="0" err="1">
                <a:solidFill>
                  <a:srgbClr val="000000"/>
                </a:solidFill>
                <a:latin typeface="Arial"/>
                <a:cs typeface="Arial"/>
              </a:rPr>
              <a:t>quis</a:t>
            </a:r>
            <a:r>
              <a:rPr lang="en-US" sz="3900" dirty="0">
                <a:solidFill>
                  <a:srgbClr val="000000"/>
                </a:solidFill>
                <a:latin typeface="Arial"/>
                <a:cs typeface="Arial"/>
              </a:rPr>
              <a:t> </a:t>
            </a:r>
            <a:r>
              <a:rPr lang="en-US" sz="3900" dirty="0" err="1">
                <a:solidFill>
                  <a:srgbClr val="000000"/>
                </a:solidFill>
                <a:latin typeface="Arial"/>
                <a:cs typeface="Arial"/>
              </a:rPr>
              <a:t>justo</a:t>
            </a:r>
            <a:r>
              <a:rPr lang="en-US" sz="3900" dirty="0">
                <a:solidFill>
                  <a:srgbClr val="000000"/>
                </a:solidFill>
                <a:latin typeface="Arial"/>
                <a:cs typeface="Arial"/>
              </a:rPr>
              <a:t>. </a:t>
            </a:r>
            <a:r>
              <a:rPr lang="en-US" sz="3900" dirty="0" err="1">
                <a:solidFill>
                  <a:srgbClr val="000000"/>
                </a:solidFill>
                <a:latin typeface="Arial"/>
                <a:cs typeface="Arial"/>
              </a:rPr>
              <a:t>Fusce</a:t>
            </a:r>
            <a:r>
              <a:rPr lang="en-US" sz="3900" dirty="0">
                <a:solidFill>
                  <a:srgbClr val="000000"/>
                </a:solidFill>
                <a:latin typeface="Arial"/>
                <a:cs typeface="Arial"/>
              </a:rPr>
              <a:t> </a:t>
            </a:r>
            <a:r>
              <a:rPr lang="en-US" sz="3900" dirty="0" err="1">
                <a:solidFill>
                  <a:srgbClr val="000000"/>
                </a:solidFill>
                <a:latin typeface="Arial"/>
                <a:cs typeface="Arial"/>
              </a:rPr>
              <a:t>eu</a:t>
            </a:r>
            <a:r>
              <a:rPr lang="en-US" sz="3900" dirty="0">
                <a:solidFill>
                  <a:srgbClr val="000000"/>
                </a:solidFill>
                <a:latin typeface="Arial"/>
                <a:cs typeface="Arial"/>
              </a:rPr>
              <a:t> </a:t>
            </a:r>
            <a:r>
              <a:rPr lang="en-US" sz="3900" dirty="0" err="1">
                <a:solidFill>
                  <a:srgbClr val="000000"/>
                </a:solidFill>
                <a:latin typeface="Arial"/>
                <a:cs typeface="Arial"/>
              </a:rPr>
              <a:t>arcu</a:t>
            </a:r>
            <a:r>
              <a:rPr lang="en-US" sz="3900" dirty="0">
                <a:solidFill>
                  <a:srgbClr val="000000"/>
                </a:solidFill>
                <a:latin typeface="Arial"/>
                <a:cs typeface="Arial"/>
              </a:rPr>
              <a:t> </a:t>
            </a:r>
            <a:r>
              <a:rPr lang="en-US" sz="3900" dirty="0" err="1">
                <a:solidFill>
                  <a:srgbClr val="000000"/>
                </a:solidFill>
                <a:latin typeface="Arial"/>
                <a:cs typeface="Arial"/>
              </a:rPr>
              <a:t>odio</a:t>
            </a:r>
            <a:r>
              <a:rPr lang="en-US" sz="3900" dirty="0">
                <a:solidFill>
                  <a:srgbClr val="000000"/>
                </a:solidFill>
                <a:latin typeface="Arial"/>
                <a:cs typeface="Arial"/>
              </a:rPr>
              <a:t>. In </a:t>
            </a:r>
            <a:r>
              <a:rPr lang="en-US" sz="3900" dirty="0" err="1">
                <a:solidFill>
                  <a:srgbClr val="000000"/>
                </a:solidFill>
                <a:latin typeface="Arial"/>
                <a:cs typeface="Arial"/>
              </a:rPr>
              <a:t>hendrerit</a:t>
            </a:r>
            <a:r>
              <a:rPr lang="en-US" sz="3900" dirty="0">
                <a:solidFill>
                  <a:srgbClr val="000000"/>
                </a:solidFill>
                <a:latin typeface="Arial"/>
                <a:cs typeface="Arial"/>
              </a:rPr>
              <a:t> </a:t>
            </a:r>
            <a:r>
              <a:rPr lang="en-US" sz="3900" dirty="0" err="1">
                <a:solidFill>
                  <a:srgbClr val="000000"/>
                </a:solidFill>
                <a:latin typeface="Arial"/>
                <a:cs typeface="Arial"/>
              </a:rPr>
              <a:t>imperdiet</a:t>
            </a:r>
            <a:r>
              <a:rPr lang="en-US" sz="3900" dirty="0">
                <a:solidFill>
                  <a:srgbClr val="000000"/>
                </a:solidFill>
                <a:latin typeface="Arial"/>
                <a:cs typeface="Arial"/>
              </a:rPr>
              <a:t> </a:t>
            </a:r>
            <a:r>
              <a:rPr lang="en-US" sz="3900" dirty="0" err="1">
                <a:solidFill>
                  <a:srgbClr val="000000"/>
                </a:solidFill>
                <a:latin typeface="Arial"/>
                <a:cs typeface="Arial"/>
              </a:rPr>
              <a:t>felis</a:t>
            </a:r>
            <a:r>
              <a:rPr lang="en-US" sz="3900" dirty="0">
                <a:solidFill>
                  <a:srgbClr val="000000"/>
                </a:solidFill>
                <a:latin typeface="Arial"/>
                <a:cs typeface="Arial"/>
              </a:rPr>
              <a:t> </a:t>
            </a:r>
            <a:r>
              <a:rPr lang="en-US" sz="3900" dirty="0" err="1">
                <a:solidFill>
                  <a:srgbClr val="000000"/>
                </a:solidFill>
                <a:latin typeface="Arial"/>
                <a:cs typeface="Arial"/>
              </a:rPr>
              <a:t>nec</a:t>
            </a:r>
            <a:r>
              <a:rPr lang="en-US" sz="3900" dirty="0">
                <a:solidFill>
                  <a:srgbClr val="000000"/>
                </a:solidFill>
                <a:latin typeface="Arial"/>
                <a:cs typeface="Arial"/>
              </a:rPr>
              <a:t> </a:t>
            </a:r>
            <a:r>
              <a:rPr lang="en-US" sz="3900" dirty="0" err="1">
                <a:solidFill>
                  <a:srgbClr val="000000"/>
                </a:solidFill>
                <a:latin typeface="Arial"/>
                <a:cs typeface="Arial"/>
              </a:rPr>
              <a:t>facilisis</a:t>
            </a:r>
            <a:r>
              <a:rPr lang="en-US" sz="3900" dirty="0">
                <a:solidFill>
                  <a:srgbClr val="000000"/>
                </a:solidFill>
                <a:latin typeface="Arial"/>
                <a:cs typeface="Arial"/>
              </a:rPr>
              <a:t>. </a:t>
            </a:r>
          </a:p>
        </p:txBody>
      </p:sp>
      <p:sp>
        <p:nvSpPr>
          <p:cNvPr id="9" name="TextBox 8"/>
          <p:cNvSpPr txBox="1"/>
          <p:nvPr/>
        </p:nvSpPr>
        <p:spPr>
          <a:xfrm>
            <a:off x="6671465" y="747547"/>
            <a:ext cx="32407820" cy="3477875"/>
          </a:xfrm>
          <a:prstGeom prst="rect">
            <a:avLst/>
          </a:prstGeom>
          <a:noFill/>
        </p:spPr>
        <p:txBody>
          <a:bodyPr wrap="square" rtlCol="0">
            <a:spAutoFit/>
          </a:bodyPr>
          <a:lstStyle/>
          <a:p>
            <a:pPr algn="ctr"/>
            <a:r>
              <a:rPr lang="en-US" sz="10000" b="1" dirty="0">
                <a:solidFill>
                  <a:srgbClr val="000000"/>
                </a:solidFill>
                <a:latin typeface="Arial"/>
                <a:cs typeface="Arial"/>
              </a:rPr>
              <a:t>Place Title Here</a:t>
            </a:r>
          </a:p>
          <a:p>
            <a:pPr algn="ctr"/>
            <a:endParaRPr lang="en-US" sz="6000" dirty="0">
              <a:solidFill>
                <a:srgbClr val="000000"/>
              </a:solidFill>
              <a:latin typeface="Arial"/>
              <a:cs typeface="Arial"/>
            </a:endParaRPr>
          </a:p>
          <a:p>
            <a:pPr algn="ctr"/>
            <a:r>
              <a:rPr lang="en-US" sz="6000" dirty="0">
                <a:latin typeface="Arial"/>
                <a:cs typeface="Arial"/>
              </a:rPr>
              <a:t>Author’s He</a:t>
            </a:r>
            <a:r>
              <a:rPr lang="en-US" sz="6000" dirty="0">
                <a:solidFill>
                  <a:srgbClr val="000000"/>
                </a:solidFill>
                <a:latin typeface="Arial"/>
                <a:cs typeface="Arial"/>
              </a:rPr>
              <a:t>re</a:t>
            </a:r>
            <a:r>
              <a:rPr lang="en-US" sz="6000" dirty="0">
                <a:solidFill>
                  <a:schemeClr val="bg1"/>
                </a:solidFill>
                <a:latin typeface="Arial"/>
                <a:cs typeface="Arial"/>
              </a:rPr>
              <a:t>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a:t>
            </a:r>
            <a:r>
              <a:rPr lang="en-US" sz="6000" dirty="0">
                <a:solidFill>
                  <a:srgbClr val="000000"/>
                </a:solidFill>
                <a:latin typeface="Arial"/>
                <a:cs typeface="Arial"/>
              </a:rPr>
              <a:t>Author’s Here </a:t>
            </a:r>
            <a:r>
              <a:rPr lang="en-US" sz="6000" dirty="0">
                <a:solidFill>
                  <a:schemeClr val="bg1"/>
                </a:solidFill>
                <a:latin typeface="Arial"/>
                <a:ea typeface="Wingdings"/>
                <a:cs typeface="Arial"/>
                <a:sym typeface="Wingdings"/>
              </a:rPr>
              <a:t></a:t>
            </a:r>
            <a:r>
              <a:rPr lang="en-US" sz="6000" dirty="0">
                <a:solidFill>
                  <a:schemeClr val="bg1"/>
                </a:solidFill>
                <a:latin typeface="Arial"/>
                <a:cs typeface="Arial"/>
              </a:rPr>
              <a:t> </a:t>
            </a:r>
            <a:r>
              <a:rPr lang="en-US" sz="6000" dirty="0">
                <a:solidFill>
                  <a:srgbClr val="000000"/>
                </a:solidFill>
                <a:latin typeface="Arial"/>
                <a:cs typeface="Arial"/>
              </a:rPr>
              <a:t>Towson</a:t>
            </a:r>
            <a:r>
              <a:rPr lang="en-US" sz="6000" dirty="0">
                <a:solidFill>
                  <a:schemeClr val="bg1"/>
                </a:solidFill>
                <a:latin typeface="Arial"/>
                <a:cs typeface="Arial"/>
              </a:rPr>
              <a:t> </a:t>
            </a:r>
            <a:r>
              <a:rPr lang="en-US" sz="6000" dirty="0">
                <a:solidFill>
                  <a:srgbClr val="000000"/>
                </a:solidFill>
                <a:latin typeface="Arial"/>
                <a:cs typeface="Arial"/>
              </a:rPr>
              <a:t>University</a:t>
            </a:r>
          </a:p>
        </p:txBody>
      </p:sp>
      <p:sp>
        <p:nvSpPr>
          <p:cNvPr id="10" name="TextBox 9"/>
          <p:cNvSpPr txBox="1"/>
          <p:nvPr/>
        </p:nvSpPr>
        <p:spPr>
          <a:xfrm>
            <a:off x="1218847" y="7089775"/>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1" name="TextBox 10"/>
          <p:cNvSpPr txBox="1"/>
          <p:nvPr/>
        </p:nvSpPr>
        <p:spPr>
          <a:xfrm>
            <a:off x="12285486" y="7089775"/>
            <a:ext cx="9659870"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sp>
        <p:nvSpPr>
          <p:cNvPr id="12" name="TextBox 11"/>
          <p:cNvSpPr txBox="1"/>
          <p:nvPr/>
        </p:nvSpPr>
        <p:spPr>
          <a:xfrm>
            <a:off x="34432875" y="7089775"/>
            <a:ext cx="9701135"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13" name="TextBox 12"/>
          <p:cNvSpPr txBox="1"/>
          <p:nvPr/>
        </p:nvSpPr>
        <p:spPr>
          <a:xfrm>
            <a:off x="23369765" y="7089775"/>
            <a:ext cx="9706413" cy="1015663"/>
          </a:xfrm>
          <a:prstGeom prst="rect">
            <a:avLst/>
          </a:prstGeom>
          <a:noFill/>
        </p:spPr>
        <p:txBody>
          <a:bodyPr wrap="square" rtlCol="0">
            <a:spAutoFit/>
          </a:bodyPr>
          <a:lstStyle/>
          <a:p>
            <a:r>
              <a:rPr lang="en-US" sz="6000" b="1" dirty="0">
                <a:solidFill>
                  <a:srgbClr val="FFFFFF"/>
                </a:solidFill>
                <a:latin typeface="Arial"/>
                <a:cs typeface="Arial"/>
              </a:rPr>
              <a:t>Header</a:t>
            </a:r>
          </a:p>
        </p:txBody>
      </p:sp>
      <p:sp>
        <p:nvSpPr>
          <p:cNvPr id="22" name="Picture Placeholder 21"/>
          <p:cNvSpPr>
            <a:spLocks noGrp="1"/>
          </p:cNvSpPr>
          <p:nvPr>
            <p:ph type="pic" sz="quarter" idx="13"/>
          </p:nvPr>
        </p:nvSpPr>
        <p:spPr>
          <a:xfrm>
            <a:off x="12234334" y="20493039"/>
            <a:ext cx="10066765" cy="6021388"/>
          </a:xfrm>
          <a:noFill/>
        </p:spPr>
        <p:txBody>
          <a:bodyPr/>
          <a:lstStyle/>
          <a:p>
            <a:endParaRPr lang="en-US"/>
          </a:p>
        </p:txBody>
      </p:sp>
      <p:sp>
        <p:nvSpPr>
          <p:cNvPr id="15" name="Chart Placeholder 3"/>
          <p:cNvSpPr>
            <a:spLocks noGrp="1"/>
          </p:cNvSpPr>
          <p:nvPr>
            <p:ph type="chart" sz="quarter" idx="14"/>
          </p:nvPr>
        </p:nvSpPr>
        <p:spPr>
          <a:xfrm>
            <a:off x="23384126" y="20531668"/>
            <a:ext cx="10042113" cy="5939896"/>
          </a:xfrm>
          <a:ln>
            <a:solidFill>
              <a:schemeClr val="bg1"/>
            </a:solidFill>
          </a:ln>
        </p:spPr>
        <p:txBody>
          <a:bodyPr/>
          <a:lstStyle/>
          <a:p>
            <a:endParaRPr lang="en-US"/>
          </a:p>
        </p:txBody>
      </p:sp>
      <p:grpSp>
        <p:nvGrpSpPr>
          <p:cNvPr id="32" name="Group 31"/>
          <p:cNvGrpSpPr/>
          <p:nvPr/>
        </p:nvGrpSpPr>
        <p:grpSpPr>
          <a:xfrm>
            <a:off x="47450424" y="23224750"/>
            <a:ext cx="10418287" cy="1140884"/>
            <a:chOff x="34079340" y="5772724"/>
            <a:chExt cx="10418287" cy="1140884"/>
          </a:xfrm>
        </p:grpSpPr>
        <p:sp>
          <p:nvSpPr>
            <p:cNvPr id="33" name="Rounded Rectangle 32"/>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4" name="TextBox 33"/>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5" name="Group 34"/>
          <p:cNvGrpSpPr/>
          <p:nvPr/>
        </p:nvGrpSpPr>
        <p:grpSpPr>
          <a:xfrm>
            <a:off x="47450424" y="25025607"/>
            <a:ext cx="10418287" cy="1140884"/>
            <a:chOff x="34079340" y="5772724"/>
            <a:chExt cx="10418287" cy="1140884"/>
          </a:xfrm>
        </p:grpSpPr>
        <p:sp>
          <p:nvSpPr>
            <p:cNvPr id="36" name="Rounded Rectangle 35"/>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37" name="TextBox 36"/>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38" name="Group 37"/>
          <p:cNvGrpSpPr/>
          <p:nvPr/>
        </p:nvGrpSpPr>
        <p:grpSpPr>
          <a:xfrm>
            <a:off x="47450424" y="26826463"/>
            <a:ext cx="10418287" cy="1140884"/>
            <a:chOff x="34079340" y="5772724"/>
            <a:chExt cx="10418287" cy="1140884"/>
          </a:xfrm>
        </p:grpSpPr>
        <p:sp>
          <p:nvSpPr>
            <p:cNvPr id="39" name="Rounded Rectangle 38"/>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0" name="TextBox 39"/>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1" name="Group 40"/>
          <p:cNvGrpSpPr/>
          <p:nvPr/>
        </p:nvGrpSpPr>
        <p:grpSpPr>
          <a:xfrm>
            <a:off x="47450424" y="21423893"/>
            <a:ext cx="10418287" cy="1140884"/>
            <a:chOff x="34079340" y="5772724"/>
            <a:chExt cx="10418287" cy="1140884"/>
          </a:xfrm>
        </p:grpSpPr>
        <p:sp>
          <p:nvSpPr>
            <p:cNvPr id="42" name="Rounded Rectangle 41"/>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3" name="TextBox 42"/>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4" name="Group 43"/>
          <p:cNvGrpSpPr/>
          <p:nvPr/>
        </p:nvGrpSpPr>
        <p:grpSpPr>
          <a:xfrm>
            <a:off x="23193246" y="7280636"/>
            <a:ext cx="10418287" cy="1140884"/>
            <a:chOff x="34079340" y="5772724"/>
            <a:chExt cx="10418287" cy="1140884"/>
          </a:xfrm>
        </p:grpSpPr>
        <p:sp>
          <p:nvSpPr>
            <p:cNvPr id="45" name="Rounded Rectangle 44"/>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6" name="TextBox 45"/>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47" name="Group 46"/>
          <p:cNvGrpSpPr/>
          <p:nvPr/>
        </p:nvGrpSpPr>
        <p:grpSpPr>
          <a:xfrm>
            <a:off x="1027966" y="7280636"/>
            <a:ext cx="10418287" cy="1140884"/>
            <a:chOff x="34079340" y="5772724"/>
            <a:chExt cx="10418287" cy="1140884"/>
          </a:xfrm>
        </p:grpSpPr>
        <p:sp>
          <p:nvSpPr>
            <p:cNvPr id="48" name="Rounded Rectangle 47"/>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49" name="TextBox 48"/>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0" name="Group 49"/>
          <p:cNvGrpSpPr/>
          <p:nvPr/>
        </p:nvGrpSpPr>
        <p:grpSpPr>
          <a:xfrm>
            <a:off x="12058572" y="7280636"/>
            <a:ext cx="10418287" cy="1140884"/>
            <a:chOff x="34079340" y="5772724"/>
            <a:chExt cx="10418287" cy="1140884"/>
          </a:xfrm>
        </p:grpSpPr>
        <p:sp>
          <p:nvSpPr>
            <p:cNvPr id="51" name="Rounded Rectangle 50"/>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2" name="TextBox 51"/>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3" name="Group 52"/>
          <p:cNvGrpSpPr/>
          <p:nvPr/>
        </p:nvGrpSpPr>
        <p:grpSpPr>
          <a:xfrm>
            <a:off x="47602824" y="19775436"/>
            <a:ext cx="10418287" cy="1140884"/>
            <a:chOff x="34079340" y="5772724"/>
            <a:chExt cx="10418287" cy="1140884"/>
          </a:xfrm>
        </p:grpSpPr>
        <p:sp>
          <p:nvSpPr>
            <p:cNvPr id="54" name="Rounded Rectangle 53"/>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5" name="TextBox 54"/>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grpSp>
        <p:nvGrpSpPr>
          <p:cNvPr id="56" name="Group 55"/>
          <p:cNvGrpSpPr/>
          <p:nvPr/>
        </p:nvGrpSpPr>
        <p:grpSpPr>
          <a:xfrm>
            <a:off x="34254593" y="7289547"/>
            <a:ext cx="10418287" cy="1140884"/>
            <a:chOff x="34079340" y="5772724"/>
            <a:chExt cx="10418287" cy="1140884"/>
          </a:xfrm>
        </p:grpSpPr>
        <p:sp>
          <p:nvSpPr>
            <p:cNvPr id="57" name="Rounded Rectangle 56"/>
            <p:cNvSpPr/>
            <p:nvPr/>
          </p:nvSpPr>
          <p:spPr>
            <a:xfrm>
              <a:off x="34079340" y="5772724"/>
              <a:ext cx="10418287" cy="1140884"/>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58" name="TextBox 57"/>
            <p:cNvSpPr txBox="1"/>
            <p:nvPr/>
          </p:nvSpPr>
          <p:spPr>
            <a:xfrm>
              <a:off x="34432875" y="5844246"/>
              <a:ext cx="9656513" cy="1015663"/>
            </a:xfrm>
            <a:prstGeom prst="rect">
              <a:avLst/>
            </a:prstGeom>
            <a:noFill/>
          </p:spPr>
          <p:txBody>
            <a:bodyPr wrap="square" rtlCol="0">
              <a:spAutoFit/>
            </a:bodyPr>
            <a:lstStyle/>
            <a:p>
              <a:r>
                <a:rPr lang="en-US" sz="6000" b="1" dirty="0">
                  <a:solidFill>
                    <a:schemeClr val="bg1"/>
                  </a:solidFill>
                  <a:latin typeface="Arial"/>
                  <a:cs typeface="Arial"/>
                </a:rPr>
                <a:t>Header</a:t>
              </a:r>
            </a:p>
          </p:txBody>
        </p:sp>
      </p:grpSp>
      <p:pic>
        <p:nvPicPr>
          <p:cNvPr id="59" name="Picture 58">
            <a:extLst>
              <a:ext uri="{FF2B5EF4-FFF2-40B4-BE49-F238E27FC236}">
                <a16:creationId xmlns:a16="http://schemas.microsoft.com/office/drawing/2014/main" id="{4FB35842-4EEF-4C4D-8E9D-BAB83C688A3B}"/>
              </a:ext>
            </a:extLst>
          </p:cNvPr>
          <p:cNvPicPr>
            <a:picLocks noChangeAspect="1"/>
          </p:cNvPicPr>
          <p:nvPr/>
        </p:nvPicPr>
        <p:blipFill>
          <a:blip r:embed="rId3"/>
          <a:stretch>
            <a:fillRect/>
          </a:stretch>
        </p:blipFill>
        <p:spPr>
          <a:xfrm>
            <a:off x="1027966" y="-135292"/>
            <a:ext cx="5599595" cy="5243551"/>
          </a:xfrm>
          <a:prstGeom prst="rect">
            <a:avLst/>
          </a:prstGeom>
        </p:spPr>
      </p:pic>
      <p:pic>
        <p:nvPicPr>
          <p:cNvPr id="60" name="Picture 59">
            <a:extLst>
              <a:ext uri="{FF2B5EF4-FFF2-40B4-BE49-F238E27FC236}">
                <a16:creationId xmlns:a16="http://schemas.microsoft.com/office/drawing/2014/main" id="{3B7173AA-DBA6-2244-A988-8FD5061A607A}"/>
              </a:ext>
            </a:extLst>
          </p:cNvPr>
          <p:cNvPicPr>
            <a:picLocks noChangeAspect="1"/>
          </p:cNvPicPr>
          <p:nvPr/>
        </p:nvPicPr>
        <p:blipFill>
          <a:blip r:embed="rId3"/>
          <a:stretch>
            <a:fillRect/>
          </a:stretch>
        </p:blipFill>
        <p:spPr>
          <a:xfrm>
            <a:off x="39073285" y="-135292"/>
            <a:ext cx="5599595" cy="5243551"/>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488</TotalTime>
  <Words>656</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59</cp:revision>
  <cp:lastPrinted>2012-12-06T19:29:08Z</cp:lastPrinted>
  <dcterms:created xsi:type="dcterms:W3CDTF">2012-11-19T19:15:58Z</dcterms:created>
  <dcterms:modified xsi:type="dcterms:W3CDTF">2025-04-09T18:53:01Z</dcterms:modified>
</cp:coreProperties>
</file>