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1" r:id="rId1"/>
  </p:sldMasterIdLst>
  <p:notesMasterIdLst>
    <p:notesMasterId r:id="rId3"/>
  </p:notesMasterIdLst>
  <p:sldIdLst>
    <p:sldId id="256" r:id="rId2"/>
  </p:sldIdLst>
  <p:sldSz cx="43891200" cy="25603200"/>
  <p:notesSz cx="6858000" cy="9144000"/>
  <p:defaultTextStyle>
    <a:defPPr>
      <a:defRPr lang="en-US"/>
    </a:defPPr>
    <a:lvl1pPr marL="0" algn="l" defTabSz="3168944" rtl="0" eaLnBrk="1" latinLnBrk="0" hangingPunct="1">
      <a:defRPr sz="6238" kern="1200">
        <a:solidFill>
          <a:schemeClr val="tx1"/>
        </a:solidFill>
        <a:latin typeface="+mn-lt"/>
        <a:ea typeface="+mn-ea"/>
        <a:cs typeface="+mn-cs"/>
      </a:defRPr>
    </a:lvl1pPr>
    <a:lvl2pPr marL="1584473" algn="l" defTabSz="3168944" rtl="0" eaLnBrk="1" latinLnBrk="0" hangingPunct="1">
      <a:defRPr sz="6238" kern="1200">
        <a:solidFill>
          <a:schemeClr val="tx1"/>
        </a:solidFill>
        <a:latin typeface="+mn-lt"/>
        <a:ea typeface="+mn-ea"/>
        <a:cs typeface="+mn-cs"/>
      </a:defRPr>
    </a:lvl2pPr>
    <a:lvl3pPr marL="3168944" algn="l" defTabSz="3168944" rtl="0" eaLnBrk="1" latinLnBrk="0" hangingPunct="1">
      <a:defRPr sz="6238" kern="1200">
        <a:solidFill>
          <a:schemeClr val="tx1"/>
        </a:solidFill>
        <a:latin typeface="+mn-lt"/>
        <a:ea typeface="+mn-ea"/>
        <a:cs typeface="+mn-cs"/>
      </a:defRPr>
    </a:lvl3pPr>
    <a:lvl4pPr marL="4753417" algn="l" defTabSz="3168944" rtl="0" eaLnBrk="1" latinLnBrk="0" hangingPunct="1">
      <a:defRPr sz="6238" kern="1200">
        <a:solidFill>
          <a:schemeClr val="tx1"/>
        </a:solidFill>
        <a:latin typeface="+mn-lt"/>
        <a:ea typeface="+mn-ea"/>
        <a:cs typeface="+mn-cs"/>
      </a:defRPr>
    </a:lvl4pPr>
    <a:lvl5pPr marL="6337889" algn="l" defTabSz="3168944" rtl="0" eaLnBrk="1" latinLnBrk="0" hangingPunct="1">
      <a:defRPr sz="6238" kern="1200">
        <a:solidFill>
          <a:schemeClr val="tx1"/>
        </a:solidFill>
        <a:latin typeface="+mn-lt"/>
        <a:ea typeface="+mn-ea"/>
        <a:cs typeface="+mn-cs"/>
      </a:defRPr>
    </a:lvl5pPr>
    <a:lvl6pPr marL="7922362" algn="l" defTabSz="3168944" rtl="0" eaLnBrk="1" latinLnBrk="0" hangingPunct="1">
      <a:defRPr sz="6238" kern="1200">
        <a:solidFill>
          <a:schemeClr val="tx1"/>
        </a:solidFill>
        <a:latin typeface="+mn-lt"/>
        <a:ea typeface="+mn-ea"/>
        <a:cs typeface="+mn-cs"/>
      </a:defRPr>
    </a:lvl6pPr>
    <a:lvl7pPr marL="9506834" algn="l" defTabSz="3168944" rtl="0" eaLnBrk="1" latinLnBrk="0" hangingPunct="1">
      <a:defRPr sz="6238" kern="1200">
        <a:solidFill>
          <a:schemeClr val="tx1"/>
        </a:solidFill>
        <a:latin typeface="+mn-lt"/>
        <a:ea typeface="+mn-ea"/>
        <a:cs typeface="+mn-cs"/>
      </a:defRPr>
    </a:lvl7pPr>
    <a:lvl8pPr marL="11091306" algn="l" defTabSz="3168944" rtl="0" eaLnBrk="1" latinLnBrk="0" hangingPunct="1">
      <a:defRPr sz="6238" kern="1200">
        <a:solidFill>
          <a:schemeClr val="tx1"/>
        </a:solidFill>
        <a:latin typeface="+mn-lt"/>
        <a:ea typeface="+mn-ea"/>
        <a:cs typeface="+mn-cs"/>
      </a:defRPr>
    </a:lvl8pPr>
    <a:lvl9pPr marL="12675779" algn="l" defTabSz="3168944" rtl="0" eaLnBrk="1" latinLnBrk="0" hangingPunct="1">
      <a:defRPr sz="623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1100"/>
    <a:srgbClr val="F9C623"/>
    <a:srgbClr val="A93A34"/>
    <a:srgbClr val="941651"/>
    <a:srgbClr val="006D89"/>
    <a:srgbClr val="ACD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89"/>
    <p:restoredTop sz="96401"/>
  </p:normalViewPr>
  <p:slideViewPr>
    <p:cSldViewPr snapToGrid="0" snapToObjects="1">
      <p:cViewPr varScale="1">
        <p:scale>
          <a:sx n="28" d="100"/>
          <a:sy n="28" d="100"/>
        </p:scale>
        <p:origin x="1494"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A35A69-03B8-B546-B8AA-CF383F9AAF12}" type="datetimeFigureOut">
              <a:rPr lang="en-US" smtClean="0"/>
              <a:t>4/9/2025</a:t>
            </a:fld>
            <a:endParaRPr lang="en-US"/>
          </a:p>
        </p:txBody>
      </p:sp>
      <p:sp>
        <p:nvSpPr>
          <p:cNvPr id="4" name="Slide Image Placeholder 3"/>
          <p:cNvSpPr>
            <a:spLocks noGrp="1" noRot="1" noChangeAspect="1"/>
          </p:cNvSpPr>
          <p:nvPr>
            <p:ph type="sldImg" idx="2"/>
          </p:nvPr>
        </p:nvSpPr>
        <p:spPr>
          <a:xfrm>
            <a:off x="784225" y="1143000"/>
            <a:ext cx="5289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B40758-5E78-AE4A-BAD8-2103AF82B618}" type="slidenum">
              <a:rPr lang="en-US" smtClean="0"/>
              <a:t>‹#›</a:t>
            </a:fld>
            <a:endParaRPr lang="en-US"/>
          </a:p>
        </p:txBody>
      </p:sp>
    </p:spTree>
    <p:extLst>
      <p:ext uri="{BB962C8B-B14F-4D97-AF65-F5344CB8AC3E}">
        <p14:creationId xmlns:p14="http://schemas.microsoft.com/office/powerpoint/2010/main" val="363490367"/>
      </p:ext>
    </p:extLst>
  </p:cSld>
  <p:clrMap bg1="lt1" tx1="dk1" bg2="lt2" tx2="dk2" accent1="accent1" accent2="accent2" accent3="accent3" accent4="accent4" accent5="accent5" accent6="accent6" hlink="hlink" folHlink="folHlink"/>
  <p:notesStyle>
    <a:lvl1pPr marL="0" algn="l" defTabSz="868680" rtl="0" eaLnBrk="1" latinLnBrk="0" hangingPunct="1">
      <a:defRPr sz="1140" kern="1200">
        <a:solidFill>
          <a:schemeClr val="tx1"/>
        </a:solidFill>
        <a:latin typeface="+mn-lt"/>
        <a:ea typeface="+mn-ea"/>
        <a:cs typeface="+mn-cs"/>
      </a:defRPr>
    </a:lvl1pPr>
    <a:lvl2pPr marL="434340" algn="l" defTabSz="868680" rtl="0" eaLnBrk="1" latinLnBrk="0" hangingPunct="1">
      <a:defRPr sz="1140" kern="1200">
        <a:solidFill>
          <a:schemeClr val="tx1"/>
        </a:solidFill>
        <a:latin typeface="+mn-lt"/>
        <a:ea typeface="+mn-ea"/>
        <a:cs typeface="+mn-cs"/>
      </a:defRPr>
    </a:lvl2pPr>
    <a:lvl3pPr marL="868680" algn="l" defTabSz="868680" rtl="0" eaLnBrk="1" latinLnBrk="0" hangingPunct="1">
      <a:defRPr sz="1140" kern="1200">
        <a:solidFill>
          <a:schemeClr val="tx1"/>
        </a:solidFill>
        <a:latin typeface="+mn-lt"/>
        <a:ea typeface="+mn-ea"/>
        <a:cs typeface="+mn-cs"/>
      </a:defRPr>
    </a:lvl3pPr>
    <a:lvl4pPr marL="1303020" algn="l" defTabSz="868680" rtl="0" eaLnBrk="1" latinLnBrk="0" hangingPunct="1">
      <a:defRPr sz="1140" kern="1200">
        <a:solidFill>
          <a:schemeClr val="tx1"/>
        </a:solidFill>
        <a:latin typeface="+mn-lt"/>
        <a:ea typeface="+mn-ea"/>
        <a:cs typeface="+mn-cs"/>
      </a:defRPr>
    </a:lvl4pPr>
    <a:lvl5pPr marL="1737360" algn="l" defTabSz="868680" rtl="0" eaLnBrk="1" latinLnBrk="0" hangingPunct="1">
      <a:defRPr sz="1140" kern="1200">
        <a:solidFill>
          <a:schemeClr val="tx1"/>
        </a:solidFill>
        <a:latin typeface="+mn-lt"/>
        <a:ea typeface="+mn-ea"/>
        <a:cs typeface="+mn-cs"/>
      </a:defRPr>
    </a:lvl5pPr>
    <a:lvl6pPr marL="2171700" algn="l" defTabSz="868680" rtl="0" eaLnBrk="1" latinLnBrk="0" hangingPunct="1">
      <a:defRPr sz="1140" kern="1200">
        <a:solidFill>
          <a:schemeClr val="tx1"/>
        </a:solidFill>
        <a:latin typeface="+mn-lt"/>
        <a:ea typeface="+mn-ea"/>
        <a:cs typeface="+mn-cs"/>
      </a:defRPr>
    </a:lvl6pPr>
    <a:lvl7pPr marL="2606040" algn="l" defTabSz="868680" rtl="0" eaLnBrk="1" latinLnBrk="0" hangingPunct="1">
      <a:defRPr sz="1140" kern="1200">
        <a:solidFill>
          <a:schemeClr val="tx1"/>
        </a:solidFill>
        <a:latin typeface="+mn-lt"/>
        <a:ea typeface="+mn-ea"/>
        <a:cs typeface="+mn-cs"/>
      </a:defRPr>
    </a:lvl7pPr>
    <a:lvl8pPr marL="3040380" algn="l" defTabSz="868680" rtl="0" eaLnBrk="1" latinLnBrk="0" hangingPunct="1">
      <a:defRPr sz="1140" kern="1200">
        <a:solidFill>
          <a:schemeClr val="tx1"/>
        </a:solidFill>
        <a:latin typeface="+mn-lt"/>
        <a:ea typeface="+mn-ea"/>
        <a:cs typeface="+mn-cs"/>
      </a:defRPr>
    </a:lvl8pPr>
    <a:lvl9pPr marL="3474720" algn="l" defTabSz="868680" rtl="0" eaLnBrk="1" latinLnBrk="0" hangingPunct="1">
      <a:defRPr sz="114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84225" y="1143000"/>
            <a:ext cx="52895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B40758-5E78-AE4A-BAD8-2103AF82B618}" type="slidenum">
              <a:rPr lang="en-US" smtClean="0"/>
              <a:t>1</a:t>
            </a:fld>
            <a:endParaRPr lang="en-US"/>
          </a:p>
        </p:txBody>
      </p:sp>
    </p:spTree>
    <p:extLst>
      <p:ext uri="{BB962C8B-B14F-4D97-AF65-F5344CB8AC3E}">
        <p14:creationId xmlns:p14="http://schemas.microsoft.com/office/powerpoint/2010/main" val="1739106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Content Placeholder 2"/>
          <p:cNvSpPr>
            <a:spLocks noGrp="1"/>
          </p:cNvSpPr>
          <p:nvPr>
            <p:ph sz="quarter" idx="13" hasCustomPrompt="1"/>
          </p:nvPr>
        </p:nvSpPr>
        <p:spPr>
          <a:xfrm>
            <a:off x="11667744" y="9489779"/>
            <a:ext cx="9919411" cy="5974080"/>
          </a:xfrm>
          <a:prstGeom prst="rect">
            <a:avLst/>
          </a:prstGeom>
        </p:spPr>
        <p:txBody>
          <a:bodyPr anchor="ctr" anchorCtr="1"/>
          <a:lstStyle>
            <a:lvl1pPr marL="0" indent="0">
              <a:buNone/>
              <a:defRPr sz="7999"/>
            </a:lvl1pPr>
          </a:lstStyle>
          <a:p>
            <a:pPr lvl="0"/>
            <a:r>
              <a:rPr lang="en-US" dirty="0"/>
              <a:t>Content Placeholder</a:t>
            </a:r>
          </a:p>
        </p:txBody>
      </p:sp>
      <p:sp>
        <p:nvSpPr>
          <p:cNvPr id="7" name="Content Placeholder 2"/>
          <p:cNvSpPr>
            <a:spLocks noGrp="1"/>
          </p:cNvSpPr>
          <p:nvPr>
            <p:ph sz="quarter" idx="14" hasCustomPrompt="1"/>
          </p:nvPr>
        </p:nvSpPr>
        <p:spPr>
          <a:xfrm>
            <a:off x="11667744" y="16487987"/>
            <a:ext cx="9919411" cy="5974080"/>
          </a:xfrm>
          <a:prstGeom prst="rect">
            <a:avLst/>
          </a:prstGeom>
        </p:spPr>
        <p:txBody>
          <a:bodyPr anchor="ctr" anchorCtr="1"/>
          <a:lstStyle>
            <a:lvl1pPr marL="0" indent="0">
              <a:buNone/>
              <a:defRPr sz="7999"/>
            </a:lvl1pPr>
          </a:lstStyle>
          <a:p>
            <a:pPr lvl="0"/>
            <a:r>
              <a:rPr lang="en-US" dirty="0"/>
              <a:t>Content Placeholder</a:t>
            </a:r>
          </a:p>
        </p:txBody>
      </p:sp>
      <p:sp>
        <p:nvSpPr>
          <p:cNvPr id="9" name="Content Placeholder 2"/>
          <p:cNvSpPr>
            <a:spLocks noGrp="1"/>
          </p:cNvSpPr>
          <p:nvPr>
            <p:ph sz="quarter" idx="15" hasCustomPrompt="1"/>
          </p:nvPr>
        </p:nvSpPr>
        <p:spPr>
          <a:xfrm>
            <a:off x="22377198" y="16487987"/>
            <a:ext cx="9919411" cy="5974080"/>
          </a:xfrm>
          <a:prstGeom prst="rect">
            <a:avLst/>
          </a:prstGeom>
        </p:spPr>
        <p:txBody>
          <a:bodyPr anchor="ctr" anchorCtr="1"/>
          <a:lstStyle>
            <a:lvl1pPr marL="0" indent="0">
              <a:buNone/>
              <a:defRPr sz="7999"/>
            </a:lvl1pPr>
          </a:lstStyle>
          <a:p>
            <a:pPr lvl="0"/>
            <a:r>
              <a:rPr lang="en-US" dirty="0"/>
              <a:t>Content Placeholder</a:t>
            </a:r>
          </a:p>
        </p:txBody>
      </p:sp>
    </p:spTree>
    <p:extLst>
      <p:ext uri="{BB962C8B-B14F-4D97-AF65-F5344CB8AC3E}">
        <p14:creationId xmlns:p14="http://schemas.microsoft.com/office/powerpoint/2010/main" val="565299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363135"/>
            <a:ext cx="37856160" cy="494876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6815667"/>
            <a:ext cx="37856160" cy="162449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23730375"/>
            <a:ext cx="9875520" cy="1363133"/>
          </a:xfrm>
          <a:prstGeom prst="rect">
            <a:avLst/>
          </a:prstGeom>
        </p:spPr>
        <p:txBody>
          <a:bodyPr vert="horz" lIns="91440" tIns="45720" rIns="91440" bIns="45720" rtlCol="0" anchor="ctr"/>
          <a:lstStyle>
            <a:lvl1pPr algn="l">
              <a:defRPr sz="4320">
                <a:solidFill>
                  <a:schemeClr val="tx1">
                    <a:tint val="75000"/>
                  </a:schemeClr>
                </a:solidFill>
              </a:defRPr>
            </a:lvl1pPr>
          </a:lstStyle>
          <a:p>
            <a:fld id="{C764DE79-268F-4C1A-8933-263129D2AF90}" type="datetimeFigureOut">
              <a:rPr lang="en-US" smtClean="0"/>
              <a:t>4/9/2025</a:t>
            </a:fld>
            <a:endParaRPr lang="en-US" dirty="0"/>
          </a:p>
        </p:txBody>
      </p:sp>
      <p:sp>
        <p:nvSpPr>
          <p:cNvPr id="5" name="Footer Placeholder 4"/>
          <p:cNvSpPr>
            <a:spLocks noGrp="1"/>
          </p:cNvSpPr>
          <p:nvPr>
            <p:ph type="ftr" sz="quarter" idx="3"/>
          </p:nvPr>
        </p:nvSpPr>
        <p:spPr>
          <a:xfrm>
            <a:off x="14538960" y="23730375"/>
            <a:ext cx="14813280" cy="1363133"/>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0998160" y="23730375"/>
            <a:ext cx="9875520" cy="1363133"/>
          </a:xfrm>
          <a:prstGeom prst="rect">
            <a:avLst/>
          </a:prstGeom>
        </p:spPr>
        <p:txBody>
          <a:bodyPr vert="horz" lIns="91440" tIns="45720" rIns="91440" bIns="45720" rtlCol="0" anchor="ctr"/>
          <a:lstStyle>
            <a:lvl1pPr algn="r">
              <a:defRPr sz="4320">
                <a:solidFill>
                  <a:schemeClr val="tx1">
                    <a:tint val="75000"/>
                  </a:schemeClr>
                </a:solidFill>
              </a:defRPr>
            </a:lvl1pPr>
          </a:lstStyle>
          <a:p>
            <a:fld id="{48F63A3B-78C7-47BE-AE5E-E10140E04643}" type="slidenum">
              <a:rPr lang="en-US" smtClean="0"/>
              <a:t>‹#›</a:t>
            </a:fld>
            <a:endParaRPr lang="en-US" dirty="0"/>
          </a:p>
        </p:txBody>
      </p:sp>
      <p:sp>
        <p:nvSpPr>
          <p:cNvPr id="7" name="Rectangle 6"/>
          <p:cNvSpPr/>
          <p:nvPr userDrawn="1"/>
        </p:nvSpPr>
        <p:spPr>
          <a:xfrm>
            <a:off x="0" y="0"/>
            <a:ext cx="43891200" cy="25603200"/>
          </a:xfrm>
          <a:prstGeom prst="rect">
            <a:avLst/>
          </a:prstGeom>
          <a:gradFill flip="none" rotWithShape="1">
            <a:gsLst>
              <a:gs pos="0">
                <a:srgbClr val="ACDCEC">
                  <a:alpha val="14902"/>
                </a:srgbClr>
              </a:gs>
              <a:gs pos="100000">
                <a:srgbClr val="006D89">
                  <a:alpha val="14902"/>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96">
              <a:noFill/>
            </a:endParaRPr>
          </a:p>
        </p:txBody>
      </p:sp>
      <p:sp>
        <p:nvSpPr>
          <p:cNvPr id="8" name="Freeform 7"/>
          <p:cNvSpPr/>
          <p:nvPr userDrawn="1"/>
        </p:nvSpPr>
        <p:spPr>
          <a:xfrm>
            <a:off x="0" y="-6349"/>
            <a:ext cx="32040576" cy="2743200"/>
          </a:xfrm>
          <a:custGeom>
            <a:avLst/>
            <a:gdLst>
              <a:gd name="connsiteX0" fmla="*/ 0 w 33375600"/>
              <a:gd name="connsiteY0" fmla="*/ 0 h 4483100"/>
              <a:gd name="connsiteX1" fmla="*/ 33375600 w 33375600"/>
              <a:gd name="connsiteY1" fmla="*/ 0 h 4483100"/>
              <a:gd name="connsiteX2" fmla="*/ 31546800 w 33375600"/>
              <a:gd name="connsiteY2" fmla="*/ 2241549 h 4483100"/>
              <a:gd name="connsiteX3" fmla="*/ 33375600 w 33375600"/>
              <a:gd name="connsiteY3" fmla="*/ 4483099 h 4483100"/>
              <a:gd name="connsiteX4" fmla="*/ 33375600 w 33375600"/>
              <a:gd name="connsiteY4" fmla="*/ 4483100 h 4483100"/>
              <a:gd name="connsiteX5" fmla="*/ 0 w 33375600"/>
              <a:gd name="connsiteY5" fmla="*/ 4483100 h 4483100"/>
              <a:gd name="connsiteX6" fmla="*/ 33375600 w 33375600"/>
              <a:gd name="connsiteY6" fmla="*/ 0 h 4483100"/>
              <a:gd name="connsiteX7" fmla="*/ 33375600 w 33375600"/>
              <a:gd name="connsiteY7" fmla="*/ 0 h 4483100"/>
              <a:gd name="connsiteX8" fmla="*/ 33375600 w 33375600"/>
              <a:gd name="connsiteY8" fmla="*/ 0 h 448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75600" h="4483100">
                <a:moveTo>
                  <a:pt x="0" y="0"/>
                </a:moveTo>
                <a:lnTo>
                  <a:pt x="33375600" y="0"/>
                </a:lnTo>
                <a:lnTo>
                  <a:pt x="31546800" y="2241549"/>
                </a:lnTo>
                <a:lnTo>
                  <a:pt x="33375600" y="4483099"/>
                </a:lnTo>
                <a:lnTo>
                  <a:pt x="33375600" y="4483100"/>
                </a:lnTo>
                <a:lnTo>
                  <a:pt x="0" y="4483100"/>
                </a:lnTo>
                <a:close/>
                <a:moveTo>
                  <a:pt x="33375600" y="0"/>
                </a:moveTo>
                <a:lnTo>
                  <a:pt x="33375600" y="0"/>
                </a:lnTo>
                <a:lnTo>
                  <a:pt x="33375600" y="0"/>
                </a:lnTo>
                <a:close/>
              </a:path>
            </a:pathLst>
          </a:custGeom>
          <a:solidFill>
            <a:srgbClr val="94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96"/>
          </a:p>
        </p:txBody>
      </p:sp>
      <p:sp>
        <p:nvSpPr>
          <p:cNvPr id="9" name="Freeform 8"/>
          <p:cNvSpPr/>
          <p:nvPr userDrawn="1"/>
        </p:nvSpPr>
        <p:spPr>
          <a:xfrm rot="16200000">
            <a:off x="37157582" y="-4026067"/>
            <a:ext cx="2743200" cy="10772056"/>
          </a:xfrm>
          <a:custGeom>
            <a:avLst/>
            <a:gdLst>
              <a:gd name="connsiteX0" fmla="*/ 4483101 w 4483101"/>
              <a:gd name="connsiteY0" fmla="*/ 1828798 h 12727169"/>
              <a:gd name="connsiteX1" fmla="*/ 4483101 w 4483101"/>
              <a:gd name="connsiteY1" fmla="*/ 12727169 h 12727169"/>
              <a:gd name="connsiteX2" fmla="*/ 0 w 4483101"/>
              <a:gd name="connsiteY2" fmla="*/ 12727169 h 12727169"/>
              <a:gd name="connsiteX3" fmla="*/ 0 w 4483101"/>
              <a:gd name="connsiteY3" fmla="*/ 1828798 h 12727169"/>
              <a:gd name="connsiteX4" fmla="*/ 1 w 4483101"/>
              <a:gd name="connsiteY4" fmla="*/ 1828798 h 12727169"/>
              <a:gd name="connsiteX5" fmla="*/ 2241551 w 4483101"/>
              <a:gd name="connsiteY5" fmla="*/ 0 h 12727169"/>
              <a:gd name="connsiteX6" fmla="*/ 4483100 w 4483101"/>
              <a:gd name="connsiteY6" fmla="*/ 1828798 h 12727169"/>
              <a:gd name="connsiteX0" fmla="*/ 4483101 w 4483101"/>
              <a:gd name="connsiteY0" fmla="*/ 1828798 h 12727169"/>
              <a:gd name="connsiteX1" fmla="*/ 4483101 w 4483101"/>
              <a:gd name="connsiteY1" fmla="*/ 12727169 h 12727169"/>
              <a:gd name="connsiteX2" fmla="*/ 3 w 4483101"/>
              <a:gd name="connsiteY2" fmla="*/ 11198741 h 12727169"/>
              <a:gd name="connsiteX3" fmla="*/ 0 w 4483101"/>
              <a:gd name="connsiteY3" fmla="*/ 1828798 h 12727169"/>
              <a:gd name="connsiteX4" fmla="*/ 1 w 4483101"/>
              <a:gd name="connsiteY4" fmla="*/ 1828798 h 12727169"/>
              <a:gd name="connsiteX5" fmla="*/ 2241551 w 4483101"/>
              <a:gd name="connsiteY5" fmla="*/ 0 h 12727169"/>
              <a:gd name="connsiteX6" fmla="*/ 4483100 w 4483101"/>
              <a:gd name="connsiteY6" fmla="*/ 1828798 h 12727169"/>
              <a:gd name="connsiteX7" fmla="*/ 4483101 w 4483101"/>
              <a:gd name="connsiteY7" fmla="*/ 1828798 h 12727169"/>
              <a:gd name="connsiteX0" fmla="*/ 4483101 w 4483104"/>
              <a:gd name="connsiteY0" fmla="*/ 1828798 h 11220892"/>
              <a:gd name="connsiteX1" fmla="*/ 4483104 w 4483104"/>
              <a:gd name="connsiteY1" fmla="*/ 11220892 h 11220892"/>
              <a:gd name="connsiteX2" fmla="*/ 3 w 4483104"/>
              <a:gd name="connsiteY2" fmla="*/ 11198741 h 11220892"/>
              <a:gd name="connsiteX3" fmla="*/ 0 w 4483104"/>
              <a:gd name="connsiteY3" fmla="*/ 1828798 h 11220892"/>
              <a:gd name="connsiteX4" fmla="*/ 1 w 4483104"/>
              <a:gd name="connsiteY4" fmla="*/ 1828798 h 11220892"/>
              <a:gd name="connsiteX5" fmla="*/ 2241551 w 4483104"/>
              <a:gd name="connsiteY5" fmla="*/ 0 h 11220892"/>
              <a:gd name="connsiteX6" fmla="*/ 4483100 w 4483104"/>
              <a:gd name="connsiteY6" fmla="*/ 1828798 h 11220892"/>
              <a:gd name="connsiteX7" fmla="*/ 4483101 w 4483104"/>
              <a:gd name="connsiteY7" fmla="*/ 1828798 h 11220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3104" h="11220892">
                <a:moveTo>
                  <a:pt x="4483101" y="1828798"/>
                </a:moveTo>
                <a:lnTo>
                  <a:pt x="4483104" y="11220892"/>
                </a:lnTo>
                <a:lnTo>
                  <a:pt x="3" y="11198741"/>
                </a:lnTo>
                <a:cubicBezTo>
                  <a:pt x="2" y="8075427"/>
                  <a:pt x="1" y="4952112"/>
                  <a:pt x="0" y="1828798"/>
                </a:cubicBezTo>
                <a:lnTo>
                  <a:pt x="1" y="1828798"/>
                </a:lnTo>
                <a:lnTo>
                  <a:pt x="2241551" y="0"/>
                </a:lnTo>
                <a:lnTo>
                  <a:pt x="4483100" y="1828798"/>
                </a:lnTo>
                <a:lnTo>
                  <a:pt x="4483101" y="1828798"/>
                </a:lnTo>
                <a:close/>
              </a:path>
            </a:pathLst>
          </a:custGeom>
          <a:solidFill>
            <a:srgbClr val="006D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96"/>
          </a:p>
        </p:txBody>
      </p:sp>
      <p:sp>
        <p:nvSpPr>
          <p:cNvPr id="10" name="Freeform 9"/>
          <p:cNvSpPr/>
          <p:nvPr userDrawn="1"/>
        </p:nvSpPr>
        <p:spPr>
          <a:xfrm>
            <a:off x="1" y="2736851"/>
            <a:ext cx="32040575" cy="1828800"/>
          </a:xfrm>
          <a:custGeom>
            <a:avLst/>
            <a:gdLst>
              <a:gd name="connsiteX0" fmla="*/ 0 w 33375599"/>
              <a:gd name="connsiteY0" fmla="*/ 0 h 2241550"/>
              <a:gd name="connsiteX1" fmla="*/ 33375599 w 33375599"/>
              <a:gd name="connsiteY1" fmla="*/ 0 h 2241550"/>
              <a:gd name="connsiteX2" fmla="*/ 33375599 w 33375599"/>
              <a:gd name="connsiteY2" fmla="*/ 3 h 2241550"/>
              <a:gd name="connsiteX3" fmla="*/ 31546801 w 33375599"/>
              <a:gd name="connsiteY3" fmla="*/ 2241550 h 2241550"/>
              <a:gd name="connsiteX4" fmla="*/ 31546801 w 33375599"/>
              <a:gd name="connsiteY4" fmla="*/ 2241550 h 2241550"/>
              <a:gd name="connsiteX5" fmla="*/ 0 w 33375599"/>
              <a:gd name="connsiteY5" fmla="*/ 2241550 h 224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375599" h="2241550">
                <a:moveTo>
                  <a:pt x="0" y="0"/>
                </a:moveTo>
                <a:lnTo>
                  <a:pt x="33375599" y="0"/>
                </a:lnTo>
                <a:lnTo>
                  <a:pt x="33375599" y="3"/>
                </a:lnTo>
                <a:lnTo>
                  <a:pt x="31546801" y="2241550"/>
                </a:lnTo>
                <a:lnTo>
                  <a:pt x="31546801" y="2241550"/>
                </a:lnTo>
                <a:lnTo>
                  <a:pt x="0" y="2241550"/>
                </a:lnTo>
                <a:close/>
              </a:path>
            </a:pathLst>
          </a:custGeom>
          <a:solidFill>
            <a:srgbClr val="F9C6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96"/>
          </a:p>
        </p:txBody>
      </p:sp>
      <p:sp>
        <p:nvSpPr>
          <p:cNvPr id="17" name="Rectangle 16"/>
          <p:cNvSpPr/>
          <p:nvPr/>
        </p:nvSpPr>
        <p:spPr>
          <a:xfrm>
            <a:off x="-14569173" y="-11639"/>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p:nvSpPr>
          <p:cNvPr id="18" name="TextBox 17"/>
          <p:cNvSpPr txBox="1"/>
          <p:nvPr/>
        </p:nvSpPr>
        <p:spPr>
          <a:xfrm>
            <a:off x="-14012791" y="855045"/>
            <a:ext cx="12245754" cy="29300329"/>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spcBef>
                <a:spcPts val="2000"/>
              </a:spcBef>
            </a:pPr>
            <a:r>
              <a:rPr lang="en-US" sz="5400" b="1" u="sng" kern="1200" dirty="0">
                <a:solidFill>
                  <a:schemeClr val="tx1"/>
                </a:solidFill>
                <a:latin typeface="Calibri" charset="0"/>
                <a:ea typeface="Calibri" charset="0"/>
                <a:cs typeface="Calibri" charset="0"/>
              </a:rPr>
              <a:t>Frequently</a:t>
            </a:r>
            <a:r>
              <a:rPr lang="en-US" sz="5400" b="1" u="sng" kern="1200" baseline="0" dirty="0">
                <a:solidFill>
                  <a:schemeClr val="tx1"/>
                </a:solidFill>
                <a:latin typeface="Calibri" charset="0"/>
                <a:ea typeface="Calibri" charset="0"/>
                <a:cs typeface="Calibri" charset="0"/>
              </a:rPr>
              <a:t> Asked Questions</a:t>
            </a:r>
          </a:p>
          <a:p>
            <a:pPr>
              <a:spcBef>
                <a:spcPts val="2000"/>
              </a:spcBef>
            </a:pPr>
            <a:endParaRPr lang="en-US" sz="4400" b="1" u="sng" kern="1200" baseline="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 much text</a:t>
            </a:r>
            <a:r>
              <a:rPr lang="en-US" sz="4400" b="1" u="sng" kern="1200" baseline="0" dirty="0">
                <a:solidFill>
                  <a:schemeClr val="tx1"/>
                </a:solidFill>
                <a:latin typeface="Calibri" charset="0"/>
                <a:ea typeface="Calibri" charset="0"/>
                <a:cs typeface="Calibri" charset="0"/>
              </a:rPr>
              <a:t> should I use in my poster?</a:t>
            </a:r>
            <a:endParaRPr lang="en-US" sz="4400" b="1" u="sng"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The most common suggestion made by poster session organizers is to minimize</a:t>
            </a:r>
            <a:r>
              <a:rPr lang="en-US" sz="4400" kern="1200" baseline="0" dirty="0">
                <a:solidFill>
                  <a:schemeClr val="tx1"/>
                </a:solidFill>
                <a:latin typeface="Calibri" charset="0"/>
                <a:ea typeface="Calibri" charset="0"/>
                <a:cs typeface="Calibri" charset="0"/>
              </a:rPr>
              <a:t> text and add visuals. </a:t>
            </a:r>
            <a:r>
              <a:rPr lang="en-US" sz="4400" kern="1200" dirty="0">
                <a:solidFill>
                  <a:schemeClr val="tx1"/>
                </a:solidFill>
                <a:latin typeface="Calibri" charset="0"/>
                <a:ea typeface="Calibri" charset="0"/>
                <a:cs typeface="Calibri" charset="0"/>
              </a:rPr>
              <a:t>Some of the most visually successful posters have no</a:t>
            </a:r>
            <a:r>
              <a:rPr lang="en-US" sz="4400" kern="1200" baseline="0" dirty="0">
                <a:solidFill>
                  <a:schemeClr val="tx1"/>
                </a:solidFill>
                <a:latin typeface="Calibri" charset="0"/>
                <a:ea typeface="Calibri" charset="0"/>
                <a:cs typeface="Calibri" charset="0"/>
              </a:rPr>
              <a:t> more than </a:t>
            </a:r>
            <a:r>
              <a:rPr lang="en-US" sz="4400" kern="1200" dirty="0">
                <a:solidFill>
                  <a:schemeClr val="tx1"/>
                </a:solidFill>
                <a:latin typeface="Calibri" charset="0"/>
                <a:ea typeface="Calibri" charset="0"/>
                <a:cs typeface="Calibri" charset="0"/>
              </a:rPr>
              <a:t>a  paragraph for each poster section.</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What size should my font be?</a:t>
            </a:r>
          </a:p>
          <a:p>
            <a:pPr>
              <a:spcBef>
                <a:spcPts val="1334"/>
              </a:spcBef>
            </a:pPr>
            <a:r>
              <a:rPr lang="en-US" sz="4400" b="1" kern="1200" dirty="0">
                <a:solidFill>
                  <a:schemeClr val="tx1"/>
                </a:solidFill>
                <a:latin typeface="Calibri" charset="0"/>
                <a:ea typeface="Calibri" charset="0"/>
                <a:cs typeface="Calibri" charset="0"/>
              </a:rPr>
              <a:t>Main Title </a:t>
            </a:r>
            <a:r>
              <a:rPr lang="en-US" sz="4400" kern="1200" dirty="0">
                <a:solidFill>
                  <a:schemeClr val="tx1"/>
                </a:solidFill>
                <a:latin typeface="Calibri" charset="0"/>
                <a:ea typeface="Calibri" charset="0"/>
                <a:cs typeface="Calibri" charset="0"/>
              </a:rPr>
              <a:t>60-90 point in template</a:t>
            </a:r>
          </a:p>
          <a:p>
            <a:pPr>
              <a:spcBef>
                <a:spcPts val="1334"/>
              </a:spcBef>
            </a:pPr>
            <a:r>
              <a:rPr lang="en-US" sz="4400" b="1" kern="1200" dirty="0">
                <a:solidFill>
                  <a:schemeClr val="tx1"/>
                </a:solidFill>
                <a:latin typeface="Calibri" charset="0"/>
                <a:ea typeface="Calibri" charset="0"/>
                <a:cs typeface="Calibri" charset="0"/>
              </a:rPr>
              <a:t>Author </a:t>
            </a:r>
            <a:r>
              <a:rPr lang="en-US" sz="4400" kern="1200" dirty="0">
                <a:solidFill>
                  <a:schemeClr val="tx1"/>
                </a:solidFill>
                <a:latin typeface="Calibri" charset="0"/>
                <a:ea typeface="Calibri" charset="0"/>
                <a:cs typeface="Calibri" charset="0"/>
              </a:rPr>
              <a:t>50-60 point in template</a:t>
            </a:r>
          </a:p>
          <a:p>
            <a:pPr>
              <a:spcBef>
                <a:spcPts val="1334"/>
              </a:spcBef>
            </a:pPr>
            <a:r>
              <a:rPr lang="en-US" sz="4400" b="1" kern="1200" dirty="0">
                <a:solidFill>
                  <a:schemeClr val="tx1"/>
                </a:solidFill>
                <a:latin typeface="Calibri" charset="0"/>
                <a:ea typeface="Calibri" charset="0"/>
                <a:cs typeface="Calibri" charset="0"/>
              </a:rPr>
              <a:t>Headers</a:t>
            </a:r>
            <a:r>
              <a:rPr lang="en-US" sz="4400" kern="1200" dirty="0">
                <a:solidFill>
                  <a:schemeClr val="tx1"/>
                </a:solidFill>
                <a:latin typeface="Calibri" charset="0"/>
                <a:ea typeface="Calibri" charset="0"/>
                <a:cs typeface="Calibri" charset="0"/>
              </a:rPr>
              <a:t> 48-60 point in template</a:t>
            </a:r>
          </a:p>
          <a:p>
            <a:pPr>
              <a:spcBef>
                <a:spcPts val="1334"/>
              </a:spcBef>
            </a:pPr>
            <a:r>
              <a:rPr lang="en-US" sz="4400" b="1" kern="1200" dirty="0">
                <a:solidFill>
                  <a:schemeClr val="tx1"/>
                </a:solidFill>
                <a:latin typeface="Calibri" charset="0"/>
                <a:ea typeface="Calibri" charset="0"/>
                <a:cs typeface="Calibri" charset="0"/>
              </a:rPr>
              <a:t>Paragraph Text</a:t>
            </a:r>
            <a:r>
              <a:rPr lang="en-US" sz="4400" kern="1200" dirty="0">
                <a:solidFill>
                  <a:schemeClr val="tx1"/>
                </a:solidFill>
                <a:latin typeface="Calibri" charset="0"/>
                <a:ea typeface="Calibri" charset="0"/>
                <a:cs typeface="Calibri" charset="0"/>
              </a:rPr>
              <a:t> 30-40 point in template</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How do I insert</a:t>
            </a:r>
            <a:r>
              <a:rPr lang="en-US" sz="4400" b="1" u="sng" kern="1200" baseline="0" dirty="0">
                <a:solidFill>
                  <a:schemeClr val="tx1"/>
                </a:solidFill>
                <a:latin typeface="Calibri" charset="0"/>
                <a:ea typeface="Calibri" charset="0"/>
                <a:cs typeface="Calibri" charset="0"/>
              </a:rPr>
              <a:t> text?</a:t>
            </a:r>
            <a:endParaRPr lang="en-US" sz="4400" b="1"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kern="1200" dirty="0">
                <a:solidFill>
                  <a:schemeClr val="tx1"/>
                </a:solidFill>
                <a:latin typeface="Calibri" charset="0"/>
                <a:ea typeface="Calibri" charset="0"/>
                <a:cs typeface="Calibri" charset="0"/>
              </a:rPr>
              <a:t> </a:t>
            </a:r>
            <a:r>
              <a:rPr lang="en-US" sz="4400" kern="1200" dirty="0">
                <a:solidFill>
                  <a:schemeClr val="tx1"/>
                </a:solidFill>
                <a:latin typeface="Calibri" charset="0"/>
                <a:ea typeface="Calibri" charset="0"/>
                <a:cs typeface="Calibri" charset="0"/>
              </a:rPr>
              <a:t>paste content.</a:t>
            </a:r>
          </a:p>
          <a:p>
            <a:pPr>
              <a:spcBef>
                <a:spcPts val="2000"/>
              </a:spcBef>
            </a:pPr>
            <a:endParaRPr lang="en-US" sz="4400" kern="120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a:t>
            </a:r>
            <a:r>
              <a:rPr lang="en-US" sz="4400" b="1" u="sng" kern="1200" baseline="0" dirty="0">
                <a:solidFill>
                  <a:schemeClr val="tx1"/>
                </a:solidFill>
                <a:latin typeface="Calibri" charset="0"/>
                <a:ea typeface="Calibri" charset="0"/>
                <a:cs typeface="Calibri" charset="0"/>
              </a:rPr>
              <a:t> do I insert i</a:t>
            </a:r>
            <a:r>
              <a:rPr lang="en-US" sz="4400" b="1" u="sng" kern="1200" dirty="0">
                <a:solidFill>
                  <a:schemeClr val="tx1"/>
                </a:solidFill>
                <a:latin typeface="Calibri" charset="0"/>
                <a:ea typeface="Calibri" charset="0"/>
                <a:cs typeface="Calibri" charset="0"/>
              </a:rPr>
              <a:t>mages/Charts/Graphics?</a:t>
            </a:r>
          </a:p>
          <a:p>
            <a:pPr>
              <a:lnSpc>
                <a:spcPct val="100000"/>
              </a:lnSpc>
              <a:spcBef>
                <a:spcPts val="2000"/>
              </a:spcBef>
            </a:pPr>
            <a:r>
              <a:rPr lang="en-US" sz="4400" kern="1200" dirty="0">
                <a:solidFill>
                  <a:schemeClr val="tx1"/>
                </a:solidFill>
                <a:latin typeface="Calibri" charset="0"/>
                <a:ea typeface="Calibri" charset="0"/>
                <a:cs typeface="Calibri" charset="0"/>
              </a:rPr>
              <a:t>Click on insert,</a:t>
            </a:r>
            <a:r>
              <a:rPr lang="en-US" sz="4400" kern="1200" baseline="0" dirty="0">
                <a:solidFill>
                  <a:schemeClr val="tx1"/>
                </a:solidFill>
                <a:latin typeface="Calibri" charset="0"/>
                <a:ea typeface="Calibri" charset="0"/>
                <a:cs typeface="Calibri" charset="0"/>
              </a:rPr>
              <a:t> and then choose image or chart</a:t>
            </a:r>
            <a:r>
              <a:rPr lang="en-US" sz="4400" kern="1200" dirty="0">
                <a:solidFill>
                  <a:schemeClr val="tx1"/>
                </a:solidFill>
                <a:latin typeface="Calibri" charset="0"/>
                <a:ea typeface="Calibri" charset="0"/>
                <a:cs typeface="Calibri" charset="0"/>
              </a:rPr>
              <a:t>. Once the pop up box is on your screen select the file that you would like to place. Choose the highest</a:t>
            </a:r>
            <a:r>
              <a:rPr lang="en-US" sz="4400" kern="12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kern="1200" baseline="0" dirty="0">
                <a:solidFill>
                  <a:schemeClr val="tx1"/>
                </a:solidFill>
                <a:latin typeface="Calibri" charset="0"/>
                <a:ea typeface="Calibri" charset="0"/>
                <a:cs typeface="Calibri" charset="0"/>
              </a:rPr>
              <a:t>OAI has a </a:t>
            </a:r>
            <a:r>
              <a:rPr lang="en-US" sz="4400" kern="1200" baseline="0" dirty="0" err="1">
                <a:solidFill>
                  <a:schemeClr val="tx1"/>
                </a:solidFill>
                <a:latin typeface="Calibri" charset="0"/>
                <a:ea typeface="Calibri" charset="0"/>
                <a:cs typeface="Calibri" charset="0"/>
              </a:rPr>
              <a:t>Powerpoint</a:t>
            </a:r>
            <a:r>
              <a:rPr lang="en-US" sz="4400" kern="1200" baseline="0" dirty="0">
                <a:solidFill>
                  <a:schemeClr val="tx1"/>
                </a:solidFill>
                <a:latin typeface="Calibri" charset="0"/>
                <a:ea typeface="Calibri" charset="0"/>
                <a:cs typeface="Calibri" charset="0"/>
              </a:rPr>
              <a:t> template containing</a:t>
            </a:r>
            <a:r>
              <a:rPr lang="en-US" sz="4400" kern="1200" baseline="0" dirty="0">
                <a:solidFill>
                  <a:schemeClr val="tx1"/>
                </a:solidFill>
                <a:latin typeface="Calibri" charset="0"/>
                <a:ea typeface="Calibri" charset="0"/>
                <a:cs typeface="Calibri" charset="0"/>
                <a:hlinkClick r:id="rId3"/>
              </a:rPr>
              <a:t> customizable graphics </a:t>
            </a:r>
            <a:r>
              <a:rPr lang="en-US" sz="4400" kern="1200" baseline="0" dirty="0">
                <a:solidFill>
                  <a:schemeClr val="tx1"/>
                </a:solidFill>
                <a:latin typeface="Calibri" charset="0"/>
                <a:ea typeface="Calibri" charset="0"/>
                <a:cs typeface="Calibri" charset="0"/>
              </a:rPr>
              <a:t>and tables that faculty can use on posters. </a:t>
            </a:r>
            <a:endParaRPr lang="en-US" sz="4400" kern="1200" dirty="0">
              <a:solidFill>
                <a:schemeClr val="tx1"/>
              </a:solidFill>
              <a:latin typeface="Calibri" charset="0"/>
              <a:ea typeface="Calibri" charset="0"/>
              <a:cs typeface="Calibri" charset="0"/>
            </a:endParaRPr>
          </a:p>
          <a:p>
            <a:pPr>
              <a:lnSpc>
                <a:spcPct val="100000"/>
              </a:lnSpc>
              <a:spcBef>
                <a:spcPts val="2000"/>
              </a:spcBef>
            </a:pPr>
            <a:endParaRPr lang="en-US" sz="4400" b="1" u="sng" kern="1200" dirty="0">
              <a:solidFill>
                <a:schemeClr val="tx1"/>
              </a:solidFill>
              <a:latin typeface="Calibri" charset="0"/>
              <a:ea typeface="Calibri" charset="0"/>
              <a:cs typeface="Calibri" charset="0"/>
            </a:endParaRPr>
          </a:p>
          <a:p>
            <a:pPr>
              <a:lnSpc>
                <a:spcPct val="100000"/>
              </a:lnSpc>
              <a:spcBef>
                <a:spcPts val="2000"/>
              </a:spcBef>
            </a:pPr>
            <a:r>
              <a:rPr lang="en-US" sz="4400" b="1" u="sng" kern="1200"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20" name="Rectangle 19"/>
          <p:cNvSpPr/>
          <p:nvPr/>
        </p:nvSpPr>
        <p:spPr>
          <a:xfrm>
            <a:off x="45017788" y="778092"/>
            <a:ext cx="13358519" cy="424599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p:nvSpPr>
          <p:cNvPr id="19" name="TextBox 18"/>
          <p:cNvSpPr txBox="1"/>
          <p:nvPr/>
        </p:nvSpPr>
        <p:spPr>
          <a:xfrm>
            <a:off x="46101790" y="2731561"/>
            <a:ext cx="11190514" cy="18723074"/>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r>
              <a:rPr lang="en-US" sz="4400" b="1" kern="1200" dirty="0">
                <a:solidFill>
                  <a:schemeClr val="tx2">
                    <a:lumMod val="60000"/>
                    <a:lumOff val="40000"/>
                  </a:schemeClr>
                </a:solidFill>
                <a:latin typeface="+mn-lt"/>
                <a:cs typeface="Arial"/>
              </a:rPr>
              <a:t>Extra Headers</a:t>
            </a:r>
          </a:p>
          <a:p>
            <a:endParaRPr lang="en-US" sz="4400" kern="1200" dirty="0">
              <a:latin typeface="+mn-lt"/>
              <a:cs typeface="Arial"/>
            </a:endParaRPr>
          </a:p>
          <a:p>
            <a:r>
              <a:rPr lang="en-US" sz="4400" kern="1200" dirty="0">
                <a:latin typeface="+mn-lt"/>
                <a:cs typeface="Arial"/>
              </a:rPr>
              <a:t>The headers in this column are provided for your convenience. </a:t>
            </a:r>
          </a:p>
          <a:p>
            <a:endParaRPr lang="en-US" sz="4400" b="1" kern="1200" dirty="0">
              <a:latin typeface="+mn-lt"/>
              <a:cs typeface="Arial"/>
            </a:endParaRPr>
          </a:p>
          <a:p>
            <a:r>
              <a:rPr lang="en-US" sz="4400" b="1" kern="1200" dirty="0">
                <a:solidFill>
                  <a:schemeClr val="tx2">
                    <a:lumMod val="60000"/>
                    <a:lumOff val="40000"/>
                  </a:schemeClr>
                </a:solidFill>
                <a:latin typeface="+mn-lt"/>
                <a:cs typeface="Arial"/>
              </a:rPr>
              <a:t>Header Title </a:t>
            </a:r>
          </a:p>
          <a:p>
            <a:endParaRPr lang="en-US" sz="4400" kern="1200" dirty="0">
              <a:latin typeface="+mn-lt"/>
              <a:cs typeface="Arial"/>
            </a:endParaRPr>
          </a:p>
          <a:p>
            <a:r>
              <a:rPr lang="en-US" sz="4400" kern="1200" dirty="0">
                <a:latin typeface="+mn-lt"/>
                <a:cs typeface="Arial"/>
              </a:rPr>
              <a:t>To change the title of the header double click the text until the title is highlighted. Once the title is highlighted type in the preferred title.</a:t>
            </a:r>
          </a:p>
          <a:p>
            <a:endParaRPr lang="en-US" sz="4400" b="1" kern="1200" dirty="0">
              <a:latin typeface="+mn-lt"/>
              <a:cs typeface="Arial"/>
            </a:endParaRPr>
          </a:p>
          <a:p>
            <a:r>
              <a:rPr lang="en-US" sz="4400" b="1" kern="1200" dirty="0">
                <a:solidFill>
                  <a:schemeClr val="tx2">
                    <a:lumMod val="60000"/>
                    <a:lumOff val="40000"/>
                  </a:schemeClr>
                </a:solidFill>
                <a:latin typeface="+mn-lt"/>
                <a:cs typeface="Arial"/>
              </a:rPr>
              <a:t>Place Headers</a:t>
            </a:r>
          </a:p>
          <a:p>
            <a:endParaRPr lang="en-US" sz="4400" b="1" kern="1200" dirty="0">
              <a:solidFill>
                <a:schemeClr val="tx2">
                  <a:lumMod val="60000"/>
                  <a:lumOff val="40000"/>
                </a:schemeClr>
              </a:solidFill>
              <a:latin typeface="+mn-lt"/>
              <a:cs typeface="Arial"/>
            </a:endParaRPr>
          </a:p>
          <a:p>
            <a:r>
              <a:rPr lang="en-US" sz="4400" kern="1200" dirty="0">
                <a:latin typeface="+mn-lt"/>
                <a:cs typeface="Arial"/>
              </a:rPr>
              <a:t>Once the header is titled properly drag and drop the header to where you would like it placed on your poster.</a:t>
            </a:r>
          </a:p>
          <a:p>
            <a:endParaRPr lang="en-US" sz="4400" kern="1200" dirty="0">
              <a:latin typeface="+mn-lt"/>
              <a:cs typeface="Arial"/>
            </a:endParaRPr>
          </a:p>
          <a:p>
            <a:pPr>
              <a:spcBef>
                <a:spcPts val="2000"/>
              </a:spcBef>
            </a:pPr>
            <a:r>
              <a:rPr lang="en-US" sz="4400" b="1" u="sng" kern="1200" dirty="0">
                <a:solidFill>
                  <a:schemeClr val="tx1"/>
                </a:solidFill>
                <a:latin typeface="+mn-lt"/>
                <a:ea typeface="Calibri" charset="0"/>
                <a:cs typeface="Calibri" charset="0"/>
              </a:rPr>
              <a:t>When You are Ready for Printing</a:t>
            </a:r>
          </a:p>
          <a:p>
            <a:pPr>
              <a:spcBef>
                <a:spcPts val="2000"/>
              </a:spcBef>
            </a:pPr>
            <a:r>
              <a:rPr lang="en-US" sz="4400" b="1" kern="1200"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4"/>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kern="1200" dirty="0">
                <a:solidFill>
                  <a:schemeClr val="tx1"/>
                </a:solidFill>
                <a:latin typeface="+mn-lt"/>
                <a:ea typeface="Calibri" charset="0"/>
                <a:cs typeface="Calibri" charset="0"/>
              </a:rPr>
              <a:t>Turn around time</a:t>
            </a:r>
            <a:r>
              <a:rPr lang="en-US" sz="4400" kern="1200" dirty="0">
                <a:solidFill>
                  <a:schemeClr val="tx1"/>
                </a:solidFill>
                <a:latin typeface="+mn-lt"/>
                <a:ea typeface="Calibri" charset="0"/>
                <a:cs typeface="Calibri" charset="0"/>
              </a:rPr>
              <a:t> is approximately one week </a:t>
            </a:r>
            <a:br>
              <a:rPr lang="en-US" sz="4400" kern="1200" dirty="0">
                <a:solidFill>
                  <a:schemeClr val="tx1"/>
                </a:solidFill>
                <a:latin typeface="+mn-lt"/>
                <a:ea typeface="Calibri" charset="0"/>
                <a:cs typeface="Calibri" charset="0"/>
              </a:rPr>
            </a:br>
            <a:r>
              <a:rPr lang="en-US" sz="4400" kern="1200" dirty="0">
                <a:solidFill>
                  <a:schemeClr val="tx1"/>
                </a:solidFill>
                <a:latin typeface="+mn-lt"/>
                <a:ea typeface="Calibri" charset="0"/>
                <a:cs typeface="Calibri" charset="0"/>
              </a:rPr>
              <a:t>from poster submission.</a:t>
            </a:r>
          </a:p>
          <a:p>
            <a:pPr>
              <a:spcBef>
                <a:spcPts val="2000"/>
              </a:spcBef>
            </a:pPr>
            <a:r>
              <a:rPr lang="en-US" sz="4400" b="1" kern="1200" dirty="0">
                <a:solidFill>
                  <a:schemeClr val="tx1"/>
                </a:solidFill>
                <a:latin typeface="+mn-lt"/>
                <a:ea typeface="Calibri" charset="0"/>
                <a:cs typeface="Calibri" charset="0"/>
              </a:rPr>
              <a:t>For assistance</a:t>
            </a:r>
            <a:r>
              <a:rPr lang="en-US" sz="4400" kern="1200" dirty="0">
                <a:solidFill>
                  <a:schemeClr val="tx1"/>
                </a:solidFill>
                <a:latin typeface="+mn-lt"/>
                <a:ea typeface="Calibri" charset="0"/>
                <a:cs typeface="Calibri" charset="0"/>
              </a:rPr>
              <a:t> please call OAI at 410-704-2005 </a:t>
            </a:r>
            <a:br>
              <a:rPr lang="en-US" sz="4400" kern="1200" dirty="0">
                <a:solidFill>
                  <a:schemeClr val="tx1"/>
                </a:solidFill>
                <a:latin typeface="+mn-lt"/>
                <a:ea typeface="Calibri" charset="0"/>
                <a:cs typeface="Calibri" charset="0"/>
              </a:rPr>
            </a:br>
            <a:r>
              <a:rPr lang="en-US" sz="4400" kern="1200" dirty="0">
                <a:solidFill>
                  <a:schemeClr val="tx1"/>
                </a:solidFill>
                <a:latin typeface="+mn-lt"/>
                <a:ea typeface="Calibri" charset="0"/>
                <a:cs typeface="Calibri" charset="0"/>
              </a:rPr>
              <a:t>or email </a:t>
            </a:r>
            <a:r>
              <a:rPr lang="en-US" sz="4400" u="sng" kern="1200" dirty="0">
                <a:solidFill>
                  <a:schemeClr val="tx1"/>
                </a:solidFill>
                <a:latin typeface="+mn-lt"/>
                <a:ea typeface="Calibri" charset="0"/>
                <a:cs typeface="Calibri" charset="0"/>
                <a:hlinkClick r:id="rId5"/>
              </a:rPr>
              <a:t>OAIProjects@towson.edu</a:t>
            </a:r>
            <a:endParaRPr lang="en-US" sz="4400" kern="1200" dirty="0">
              <a:solidFill>
                <a:schemeClr val="tx1"/>
              </a:solidFill>
              <a:latin typeface="+mn-lt"/>
              <a:ea typeface="Calibri" charset="0"/>
              <a:cs typeface="Calibri" charset="0"/>
            </a:endParaRPr>
          </a:p>
          <a:p>
            <a:r>
              <a:rPr lang="en-US" sz="4400" kern="1200" dirty="0">
                <a:latin typeface="+mn-lt"/>
                <a:cs typeface="Arial"/>
              </a:rPr>
              <a:t> </a:t>
            </a:r>
          </a:p>
          <a:p>
            <a:endParaRPr lang="en-US" sz="4400" b="1" kern="1200" dirty="0">
              <a:latin typeface="+mn-lt"/>
              <a:cs typeface="Arial"/>
            </a:endParaRPr>
          </a:p>
        </p:txBody>
      </p:sp>
    </p:spTree>
    <p:extLst>
      <p:ext uri="{BB962C8B-B14F-4D97-AF65-F5344CB8AC3E}">
        <p14:creationId xmlns:p14="http://schemas.microsoft.com/office/powerpoint/2010/main" val="233727019"/>
      </p:ext>
    </p:extLst>
  </p:cSld>
  <p:clrMap bg1="lt1" tx1="dk1" bg2="lt2" tx2="dk2" accent1="accent1" accent2="accent2" accent3="accent3" accent4="accent4" accent5="accent5" accent6="accent6" hlink="hlink" folHlink="folHlink"/>
  <p:sldLayoutIdLst>
    <p:sldLayoutId id="2147483713" r:id="rId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1" userDrawn="1">
          <p15:clr>
            <a:srgbClr val="F26B43"/>
          </p15:clr>
        </p15:guide>
        <p15:guide id="2" pos="6959" userDrawn="1">
          <p15:clr>
            <a:srgbClr val="F26B43"/>
          </p15:clr>
        </p15:guide>
        <p15:guide id="3" pos="26957" userDrawn="1">
          <p15:clr>
            <a:srgbClr val="F26B43"/>
          </p15:clr>
        </p15:guide>
        <p15:guide id="4" orient="horz" pos="672" userDrawn="1">
          <p15:clr>
            <a:srgbClr val="F26B43"/>
          </p15:clr>
        </p15:guide>
        <p15:guide id="5" orient="horz" pos="15456" userDrawn="1">
          <p15:clr>
            <a:srgbClr val="F26B43"/>
          </p15:clr>
        </p15:guide>
        <p15:guide id="6" pos="7350" userDrawn="1">
          <p15:clr>
            <a:srgbClr val="F26B43"/>
          </p15:clr>
        </p15:guide>
        <p15:guide id="7" pos="13617" userDrawn="1">
          <p15:clr>
            <a:srgbClr val="F26B43"/>
          </p15:clr>
        </p15:guide>
        <p15:guide id="8" pos="14031" userDrawn="1">
          <p15:clr>
            <a:srgbClr val="F26B43"/>
          </p15:clr>
        </p15:guide>
        <p15:guide id="9" pos="20275" userDrawn="1">
          <p15:clr>
            <a:srgbClr val="F26B43"/>
          </p15:clr>
        </p15:guide>
        <p15:guide id="10" pos="2071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96963" y="255354"/>
            <a:ext cx="32512000" cy="2540000"/>
          </a:xfrm>
          <a:prstGeom prst="rect">
            <a:avLst/>
          </a:prstGeom>
          <a:noFill/>
        </p:spPr>
        <p:txBody>
          <a:bodyPr wrap="square" lIns="0" tIns="0" rIns="0" bIns="0" rtlCol="0" anchor="ctr" anchorCtr="0">
            <a:noAutofit/>
          </a:bodyPr>
          <a:lstStyle/>
          <a:p>
            <a:r>
              <a:rPr lang="en-US" sz="9999" b="1" dirty="0">
                <a:solidFill>
                  <a:schemeClr val="bg1"/>
                </a:solidFill>
                <a:latin typeface="Calibri" charset="0"/>
                <a:ea typeface="Calibri" charset="0"/>
                <a:cs typeface="Calibri" charset="0"/>
              </a:rPr>
              <a:t>Enter Title Here</a:t>
            </a:r>
          </a:p>
        </p:txBody>
      </p:sp>
      <p:sp>
        <p:nvSpPr>
          <p:cNvPr id="6" name="TextBox 5"/>
          <p:cNvSpPr txBox="1"/>
          <p:nvPr/>
        </p:nvSpPr>
        <p:spPr>
          <a:xfrm>
            <a:off x="1096963" y="3081660"/>
            <a:ext cx="32512000" cy="1219200"/>
          </a:xfrm>
          <a:prstGeom prst="rect">
            <a:avLst/>
          </a:prstGeom>
          <a:noFill/>
          <a:ln>
            <a:noFill/>
          </a:ln>
        </p:spPr>
        <p:txBody>
          <a:bodyPr wrap="square" lIns="0" tIns="0" rIns="0" bIns="0" rtlCol="0" anchor="ctr" anchorCtr="0">
            <a:noAutofit/>
          </a:bodyPr>
          <a:lstStyle/>
          <a:p>
            <a:r>
              <a:rPr lang="en-US" sz="6666" dirty="0">
                <a:latin typeface="Calibri" charset="0"/>
                <a:ea typeface="Calibri" charset="0"/>
                <a:cs typeface="Calibri" charset="0"/>
              </a:rPr>
              <a:t>Enter Author Here </a:t>
            </a:r>
            <a:r>
              <a:rPr lang="en-US" sz="6666" dirty="0">
                <a:latin typeface="Calibri" charset="0"/>
                <a:ea typeface="Calibri" charset="0"/>
                <a:cs typeface="Calibri" charset="0"/>
                <a:sym typeface="Wingdings"/>
              </a:rPr>
              <a:t></a:t>
            </a:r>
            <a:r>
              <a:rPr lang="en-US" sz="6666" dirty="0">
                <a:latin typeface="Calibri" charset="0"/>
                <a:ea typeface="Calibri" charset="0"/>
                <a:cs typeface="Calibri" charset="0"/>
              </a:rPr>
              <a:t> Enter Author Here </a:t>
            </a:r>
            <a:r>
              <a:rPr lang="en-US" sz="6666" dirty="0">
                <a:latin typeface="Calibri" charset="0"/>
                <a:ea typeface="Calibri" charset="0"/>
                <a:cs typeface="Calibri" charset="0"/>
                <a:sym typeface="Wingdings"/>
              </a:rPr>
              <a:t></a:t>
            </a:r>
            <a:r>
              <a:rPr lang="en-US" sz="6666" dirty="0">
                <a:latin typeface="Calibri" charset="0"/>
                <a:ea typeface="Calibri" charset="0"/>
                <a:cs typeface="Calibri" charset="0"/>
              </a:rPr>
              <a:t> Towson University</a:t>
            </a:r>
          </a:p>
        </p:txBody>
      </p:sp>
      <p:grpSp>
        <p:nvGrpSpPr>
          <p:cNvPr id="12" name="Group 11"/>
          <p:cNvGrpSpPr/>
          <p:nvPr/>
        </p:nvGrpSpPr>
        <p:grpSpPr>
          <a:xfrm>
            <a:off x="46038741" y="20847792"/>
            <a:ext cx="10988613" cy="4933441"/>
            <a:chOff x="1179576" y="7744968"/>
            <a:chExt cx="10332720" cy="3279851"/>
          </a:xfrm>
        </p:grpSpPr>
        <p:sp>
          <p:nvSpPr>
            <p:cNvPr id="13" name="TextBox 12"/>
            <p:cNvSpPr txBox="1"/>
            <p:nvPr/>
          </p:nvSpPr>
          <p:spPr>
            <a:xfrm>
              <a:off x="1179576" y="7744968"/>
              <a:ext cx="10332720" cy="1097280"/>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14" name="TextBox 13"/>
            <p:cNvSpPr txBox="1"/>
            <p:nvPr/>
          </p:nvSpPr>
          <p:spPr>
            <a:xfrm>
              <a:off x="1636776" y="8842248"/>
              <a:ext cx="9418320" cy="2182571"/>
            </a:xfrm>
            <a:prstGeom prst="rect">
              <a:avLst/>
            </a:prstGeom>
            <a:solidFill>
              <a:schemeClr val="bg1">
                <a:alpha val="50000"/>
              </a:schemeClr>
            </a:solidFill>
          </p:spPr>
          <p:txBody>
            <a:bodyPr wrap="square" lIns="406400" tIns="406400" rIns="406400" bIns="406400" rtlCol="0">
              <a:spAutoFit/>
            </a:bodyPr>
            <a:lstStyle/>
            <a:p>
              <a:pPr>
                <a:spcBef>
                  <a:spcPts val="4000"/>
                </a:spcBef>
              </a:pPr>
              <a:r>
                <a:rPr lang="en-US" sz="4000" dirty="0" err="1">
                  <a:solidFill>
                    <a:srgbClr val="000000"/>
                  </a:solidFill>
                  <a:latin typeface="Calibri" charset="0"/>
                  <a:ea typeface="Calibri" charset="0"/>
                  <a:cs typeface="Calibri" charset="0"/>
                </a:rPr>
                <a:t>Lorem</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ipsum</a:t>
              </a:r>
              <a:r>
                <a:rPr lang="en-US" sz="4000" dirty="0">
                  <a:solidFill>
                    <a:srgbClr val="000000"/>
                  </a:solidFill>
                  <a:latin typeface="Calibri" charset="0"/>
                  <a:ea typeface="Calibri" charset="0"/>
                  <a:cs typeface="Calibri" charset="0"/>
                </a:rPr>
                <a:t> dolor sit </a:t>
              </a:r>
              <a:r>
                <a:rPr lang="en-US" sz="4000" dirty="0" err="1">
                  <a:solidFill>
                    <a:srgbClr val="000000"/>
                  </a:solidFill>
                  <a:latin typeface="Calibri" charset="0"/>
                  <a:ea typeface="Calibri" charset="0"/>
                  <a:cs typeface="Calibri" charset="0"/>
                </a:rPr>
                <a:t>amet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consectetuer</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adipiscing</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elit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commodo</a:t>
              </a:r>
              <a:r>
                <a:rPr lang="en-US" sz="4000" dirty="0">
                  <a:solidFill>
                    <a:srgbClr val="000000"/>
                  </a:solidFill>
                  <a:latin typeface="Calibri" charset="0"/>
                  <a:ea typeface="Calibri" charset="0"/>
                  <a:cs typeface="Calibri" charset="0"/>
                </a:rPr>
                <a:t> ligula </a:t>
              </a:r>
              <a:r>
                <a:rPr lang="en-US" sz="4000" dirty="0" err="1">
                  <a:solidFill>
                    <a:srgbClr val="000000"/>
                  </a:solidFill>
                  <a:latin typeface="Calibri" charset="0"/>
                  <a:ea typeface="Calibri" charset="0"/>
                  <a:cs typeface="Calibri" charset="0"/>
                </a:rPr>
                <a:t>eget</a:t>
              </a:r>
              <a:r>
                <a:rPr lang="en-US" sz="4000" dirty="0">
                  <a:solidFill>
                    <a:srgbClr val="000000"/>
                  </a:solidFill>
                  <a:latin typeface="Calibri" charset="0"/>
                  <a:ea typeface="Calibri" charset="0"/>
                  <a:cs typeface="Calibri" charset="0"/>
                </a:rPr>
                <a:t> dolor.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massa</a:t>
              </a:r>
              <a:r>
                <a:rPr lang="en-US" sz="4000" dirty="0">
                  <a:solidFill>
                    <a:srgbClr val="000000"/>
                  </a:solidFill>
                  <a:latin typeface="Calibri" charset="0"/>
                  <a:ea typeface="Calibri" charset="0"/>
                  <a:cs typeface="Calibri" charset="0"/>
                </a:rPr>
                <a:t>. Cum </a:t>
              </a:r>
              <a:r>
                <a:rPr lang="en-US" sz="4000" dirty="0" err="1">
                  <a:solidFill>
                    <a:srgbClr val="000000"/>
                  </a:solidFill>
                  <a:latin typeface="Calibri" charset="0"/>
                  <a:ea typeface="Calibri" charset="0"/>
                  <a:cs typeface="Calibri" charset="0"/>
                </a:rPr>
                <a:t>sociis</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natoque</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penatibus</a:t>
              </a:r>
              <a:r>
                <a:rPr lang="en-US" sz="4000" dirty="0">
                  <a:solidFill>
                    <a:srgbClr val="000000"/>
                  </a:solidFill>
                  <a:latin typeface="Calibri" charset="0"/>
                  <a:ea typeface="Calibri" charset="0"/>
                  <a:cs typeface="Calibri" charset="0"/>
                </a:rPr>
                <a:t> et </a:t>
              </a:r>
              <a:r>
                <a:rPr lang="en-US" sz="4000" dirty="0" err="1">
                  <a:solidFill>
                    <a:srgbClr val="000000"/>
                  </a:solidFill>
                  <a:latin typeface="Calibri" charset="0"/>
                  <a:ea typeface="Calibri" charset="0"/>
                  <a:cs typeface="Calibri" charset="0"/>
                </a:rPr>
                <a:t>magnis</a:t>
              </a:r>
              <a:r>
                <a:rPr lang="en-US" sz="4000" dirty="0">
                  <a:solidFill>
                    <a:srgbClr val="000000"/>
                  </a:solidFill>
                  <a:latin typeface="Calibri" charset="0"/>
                  <a:ea typeface="Calibri" charset="0"/>
                  <a:cs typeface="Calibri" charset="0"/>
                </a:rPr>
                <a:t> dis parturient </a:t>
              </a:r>
              <a:r>
                <a:rPr lang="en-US" sz="4000" dirty="0" err="1">
                  <a:solidFill>
                    <a:srgbClr val="000000"/>
                  </a:solidFill>
                  <a:latin typeface="Calibri" charset="0"/>
                  <a:ea typeface="Calibri" charset="0"/>
                  <a:cs typeface="Calibri" charset="0"/>
                </a:rPr>
                <a:t>montes</a:t>
              </a:r>
              <a:r>
                <a:rPr lang="en-US" sz="4000" dirty="0">
                  <a:solidFill>
                    <a:srgbClr val="000000"/>
                  </a:solidFill>
                  <a:latin typeface="Calibri" charset="0"/>
                  <a:ea typeface="Calibri" charset="0"/>
                  <a:cs typeface="Calibri" charset="0"/>
                </a:rPr>
                <a:t>.</a:t>
              </a:r>
            </a:p>
          </p:txBody>
        </p:sp>
      </p:grpSp>
      <p:grpSp>
        <p:nvGrpSpPr>
          <p:cNvPr id="16" name="Group 15"/>
          <p:cNvGrpSpPr/>
          <p:nvPr/>
        </p:nvGrpSpPr>
        <p:grpSpPr>
          <a:xfrm>
            <a:off x="45792647" y="26716499"/>
            <a:ext cx="11480800" cy="4777716"/>
            <a:chOff x="1179576" y="7744968"/>
            <a:chExt cx="10332720" cy="3507234"/>
          </a:xfrm>
        </p:grpSpPr>
        <p:sp>
          <p:nvSpPr>
            <p:cNvPr id="17" name="TextBox 16"/>
            <p:cNvSpPr txBox="1"/>
            <p:nvPr/>
          </p:nvSpPr>
          <p:spPr>
            <a:xfrm>
              <a:off x="1179576" y="7744968"/>
              <a:ext cx="10332720" cy="1097280"/>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18" name="TextBox 17"/>
            <p:cNvSpPr txBox="1"/>
            <p:nvPr/>
          </p:nvSpPr>
          <p:spPr>
            <a:xfrm>
              <a:off x="1636776" y="8842248"/>
              <a:ext cx="9418320" cy="2409954"/>
            </a:xfrm>
            <a:prstGeom prst="rect">
              <a:avLst/>
            </a:prstGeom>
            <a:solidFill>
              <a:schemeClr val="bg1">
                <a:alpha val="50000"/>
              </a:schemeClr>
            </a:solidFill>
          </p:spPr>
          <p:txBody>
            <a:bodyPr wrap="square" lIns="406400" tIns="406400" rIns="406400" bIns="406400" rtlCol="0">
              <a:spAutoFit/>
            </a:bodyPr>
            <a:lstStyle/>
            <a:p>
              <a:pPr>
                <a:spcBef>
                  <a:spcPts val="4000"/>
                </a:spcBef>
              </a:pPr>
              <a:r>
                <a:rPr lang="en-US" sz="4000" dirty="0" err="1">
                  <a:solidFill>
                    <a:srgbClr val="000000"/>
                  </a:solidFill>
                  <a:latin typeface="Calibri" charset="0"/>
                  <a:ea typeface="Calibri" charset="0"/>
                  <a:cs typeface="Calibri" charset="0"/>
                </a:rPr>
                <a:t>Lorem</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ipsum</a:t>
              </a:r>
              <a:r>
                <a:rPr lang="en-US" sz="4000" dirty="0">
                  <a:solidFill>
                    <a:srgbClr val="000000"/>
                  </a:solidFill>
                  <a:latin typeface="Calibri" charset="0"/>
                  <a:ea typeface="Calibri" charset="0"/>
                  <a:cs typeface="Calibri" charset="0"/>
                </a:rPr>
                <a:t> dolor sit </a:t>
              </a:r>
              <a:r>
                <a:rPr lang="en-US" sz="4000" dirty="0" err="1">
                  <a:solidFill>
                    <a:srgbClr val="000000"/>
                  </a:solidFill>
                  <a:latin typeface="Calibri" charset="0"/>
                  <a:ea typeface="Calibri" charset="0"/>
                  <a:cs typeface="Calibri" charset="0"/>
                </a:rPr>
                <a:t>amet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consectetuer</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adipiscing</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elit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commodo</a:t>
              </a:r>
              <a:r>
                <a:rPr lang="en-US" sz="4000" dirty="0">
                  <a:solidFill>
                    <a:srgbClr val="000000"/>
                  </a:solidFill>
                  <a:latin typeface="Calibri" charset="0"/>
                  <a:ea typeface="Calibri" charset="0"/>
                  <a:cs typeface="Calibri" charset="0"/>
                </a:rPr>
                <a:t> ligula </a:t>
              </a:r>
              <a:r>
                <a:rPr lang="en-US" sz="4000" dirty="0" err="1">
                  <a:solidFill>
                    <a:srgbClr val="000000"/>
                  </a:solidFill>
                  <a:latin typeface="Calibri" charset="0"/>
                  <a:ea typeface="Calibri" charset="0"/>
                  <a:cs typeface="Calibri" charset="0"/>
                </a:rPr>
                <a:t>eget</a:t>
              </a:r>
              <a:r>
                <a:rPr lang="en-US" sz="4000" dirty="0">
                  <a:solidFill>
                    <a:srgbClr val="000000"/>
                  </a:solidFill>
                  <a:latin typeface="Calibri" charset="0"/>
                  <a:ea typeface="Calibri" charset="0"/>
                  <a:cs typeface="Calibri" charset="0"/>
                </a:rPr>
                <a:t> dolor.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massa</a:t>
              </a:r>
              <a:r>
                <a:rPr lang="en-US" sz="4000" dirty="0">
                  <a:solidFill>
                    <a:srgbClr val="000000"/>
                  </a:solidFill>
                  <a:latin typeface="Calibri" charset="0"/>
                  <a:ea typeface="Calibri" charset="0"/>
                  <a:cs typeface="Calibri" charset="0"/>
                </a:rPr>
                <a:t>. Cum </a:t>
              </a:r>
              <a:r>
                <a:rPr lang="en-US" sz="4000" dirty="0" err="1">
                  <a:solidFill>
                    <a:srgbClr val="000000"/>
                  </a:solidFill>
                  <a:latin typeface="Calibri" charset="0"/>
                  <a:ea typeface="Calibri" charset="0"/>
                  <a:cs typeface="Calibri" charset="0"/>
                </a:rPr>
                <a:t>sociis</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natoque</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penatibus</a:t>
              </a:r>
              <a:r>
                <a:rPr lang="en-US" sz="4000" dirty="0">
                  <a:solidFill>
                    <a:srgbClr val="000000"/>
                  </a:solidFill>
                  <a:latin typeface="Calibri" charset="0"/>
                  <a:ea typeface="Calibri" charset="0"/>
                  <a:cs typeface="Calibri" charset="0"/>
                </a:rPr>
                <a:t> et </a:t>
              </a:r>
              <a:r>
                <a:rPr lang="en-US" sz="4000" dirty="0" err="1">
                  <a:solidFill>
                    <a:srgbClr val="000000"/>
                  </a:solidFill>
                  <a:latin typeface="Calibri" charset="0"/>
                  <a:ea typeface="Calibri" charset="0"/>
                  <a:cs typeface="Calibri" charset="0"/>
                </a:rPr>
                <a:t>magnis</a:t>
              </a:r>
              <a:r>
                <a:rPr lang="en-US" sz="4000" dirty="0">
                  <a:solidFill>
                    <a:srgbClr val="000000"/>
                  </a:solidFill>
                  <a:latin typeface="Calibri" charset="0"/>
                  <a:ea typeface="Calibri" charset="0"/>
                  <a:cs typeface="Calibri" charset="0"/>
                </a:rPr>
                <a:t> dis parturient </a:t>
              </a:r>
              <a:r>
                <a:rPr lang="en-US" sz="4000" dirty="0" err="1">
                  <a:solidFill>
                    <a:srgbClr val="000000"/>
                  </a:solidFill>
                  <a:latin typeface="Calibri" charset="0"/>
                  <a:ea typeface="Calibri" charset="0"/>
                  <a:cs typeface="Calibri" charset="0"/>
                </a:rPr>
                <a:t>montes</a:t>
              </a:r>
              <a:r>
                <a:rPr lang="en-US" sz="4000" dirty="0">
                  <a:solidFill>
                    <a:srgbClr val="000000"/>
                  </a:solidFill>
                  <a:latin typeface="Calibri" charset="0"/>
                  <a:ea typeface="Calibri" charset="0"/>
                  <a:cs typeface="Calibri" charset="0"/>
                </a:rPr>
                <a:t>.</a:t>
              </a:r>
            </a:p>
          </p:txBody>
        </p:sp>
      </p:grpSp>
      <p:grpSp>
        <p:nvGrpSpPr>
          <p:cNvPr id="19" name="Group 18"/>
          <p:cNvGrpSpPr/>
          <p:nvPr/>
        </p:nvGrpSpPr>
        <p:grpSpPr>
          <a:xfrm>
            <a:off x="46038741" y="32382395"/>
            <a:ext cx="11480800" cy="4622775"/>
            <a:chOff x="1179576" y="7744968"/>
            <a:chExt cx="10332720" cy="3785926"/>
          </a:xfrm>
        </p:grpSpPr>
        <p:sp>
          <p:nvSpPr>
            <p:cNvPr id="20" name="TextBox 19"/>
            <p:cNvSpPr txBox="1"/>
            <p:nvPr/>
          </p:nvSpPr>
          <p:spPr>
            <a:xfrm>
              <a:off x="1179576" y="7744968"/>
              <a:ext cx="10332720" cy="1097280"/>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21" name="TextBox 20"/>
            <p:cNvSpPr txBox="1"/>
            <p:nvPr/>
          </p:nvSpPr>
          <p:spPr>
            <a:xfrm>
              <a:off x="1636776" y="8842248"/>
              <a:ext cx="9418320" cy="2688646"/>
            </a:xfrm>
            <a:prstGeom prst="rect">
              <a:avLst/>
            </a:prstGeom>
            <a:solidFill>
              <a:schemeClr val="bg1">
                <a:alpha val="50000"/>
              </a:schemeClr>
            </a:solidFill>
          </p:spPr>
          <p:txBody>
            <a:bodyPr wrap="square" lIns="406400" tIns="406400" rIns="406400" bIns="406400" rtlCol="0">
              <a:spAutoFit/>
            </a:bodyPr>
            <a:lstStyle/>
            <a:p>
              <a:pPr>
                <a:spcBef>
                  <a:spcPts val="4000"/>
                </a:spcBef>
              </a:pPr>
              <a:r>
                <a:rPr lang="en-US" sz="4000" dirty="0" err="1">
                  <a:solidFill>
                    <a:srgbClr val="000000"/>
                  </a:solidFill>
                  <a:latin typeface="Calibri" charset="0"/>
                  <a:ea typeface="Calibri" charset="0"/>
                  <a:cs typeface="Calibri" charset="0"/>
                </a:rPr>
                <a:t>Lorem</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ipsum</a:t>
              </a:r>
              <a:r>
                <a:rPr lang="en-US" sz="4000" dirty="0">
                  <a:solidFill>
                    <a:srgbClr val="000000"/>
                  </a:solidFill>
                  <a:latin typeface="Calibri" charset="0"/>
                  <a:ea typeface="Calibri" charset="0"/>
                  <a:cs typeface="Calibri" charset="0"/>
                </a:rPr>
                <a:t> dolor sit </a:t>
              </a:r>
              <a:r>
                <a:rPr lang="en-US" sz="4000" dirty="0" err="1">
                  <a:solidFill>
                    <a:srgbClr val="000000"/>
                  </a:solidFill>
                  <a:latin typeface="Calibri" charset="0"/>
                  <a:ea typeface="Calibri" charset="0"/>
                  <a:cs typeface="Calibri" charset="0"/>
                </a:rPr>
                <a:t>amet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consectetuer</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adipiscing</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elit</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commodo</a:t>
              </a:r>
              <a:r>
                <a:rPr lang="en-US" sz="4000" dirty="0">
                  <a:solidFill>
                    <a:srgbClr val="000000"/>
                  </a:solidFill>
                  <a:latin typeface="Calibri" charset="0"/>
                  <a:ea typeface="Calibri" charset="0"/>
                  <a:cs typeface="Calibri" charset="0"/>
                </a:rPr>
                <a:t> ligula </a:t>
              </a:r>
              <a:r>
                <a:rPr lang="en-US" sz="4000" dirty="0" err="1">
                  <a:solidFill>
                    <a:srgbClr val="000000"/>
                  </a:solidFill>
                  <a:latin typeface="Calibri" charset="0"/>
                  <a:ea typeface="Calibri" charset="0"/>
                  <a:cs typeface="Calibri" charset="0"/>
                </a:rPr>
                <a:t>eget</a:t>
              </a:r>
              <a:r>
                <a:rPr lang="en-US" sz="4000" dirty="0">
                  <a:solidFill>
                    <a:srgbClr val="000000"/>
                  </a:solidFill>
                  <a:latin typeface="Calibri" charset="0"/>
                  <a:ea typeface="Calibri" charset="0"/>
                  <a:cs typeface="Calibri" charset="0"/>
                </a:rPr>
                <a:t> dolor. </a:t>
              </a:r>
              <a:r>
                <a:rPr lang="en-US" sz="4000" dirty="0" err="1">
                  <a:solidFill>
                    <a:srgbClr val="000000"/>
                  </a:solidFill>
                  <a:latin typeface="Calibri" charset="0"/>
                  <a:ea typeface="Calibri" charset="0"/>
                  <a:cs typeface="Calibri" charset="0"/>
                </a:rPr>
                <a:t>Aenean</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massa</a:t>
              </a:r>
              <a:r>
                <a:rPr lang="en-US" sz="4000" dirty="0">
                  <a:solidFill>
                    <a:srgbClr val="000000"/>
                  </a:solidFill>
                  <a:latin typeface="Calibri" charset="0"/>
                  <a:ea typeface="Calibri" charset="0"/>
                  <a:cs typeface="Calibri" charset="0"/>
                </a:rPr>
                <a:t>. Cum </a:t>
              </a:r>
              <a:r>
                <a:rPr lang="en-US" sz="4000" dirty="0" err="1">
                  <a:solidFill>
                    <a:srgbClr val="000000"/>
                  </a:solidFill>
                  <a:latin typeface="Calibri" charset="0"/>
                  <a:ea typeface="Calibri" charset="0"/>
                  <a:cs typeface="Calibri" charset="0"/>
                </a:rPr>
                <a:t>sociis</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natoque</a:t>
              </a:r>
              <a:r>
                <a:rPr lang="en-US" sz="4000" dirty="0">
                  <a:solidFill>
                    <a:srgbClr val="000000"/>
                  </a:solidFill>
                  <a:latin typeface="Calibri" charset="0"/>
                  <a:ea typeface="Calibri" charset="0"/>
                  <a:cs typeface="Calibri" charset="0"/>
                </a:rPr>
                <a:t> </a:t>
              </a:r>
              <a:r>
                <a:rPr lang="en-US" sz="4000" dirty="0" err="1">
                  <a:solidFill>
                    <a:srgbClr val="000000"/>
                  </a:solidFill>
                  <a:latin typeface="Calibri" charset="0"/>
                  <a:ea typeface="Calibri" charset="0"/>
                  <a:cs typeface="Calibri" charset="0"/>
                </a:rPr>
                <a:t>penatibus</a:t>
              </a:r>
              <a:r>
                <a:rPr lang="en-US" sz="4000" dirty="0">
                  <a:solidFill>
                    <a:srgbClr val="000000"/>
                  </a:solidFill>
                  <a:latin typeface="Calibri" charset="0"/>
                  <a:ea typeface="Calibri" charset="0"/>
                  <a:cs typeface="Calibri" charset="0"/>
                </a:rPr>
                <a:t> et </a:t>
              </a:r>
              <a:r>
                <a:rPr lang="en-US" sz="4000" dirty="0" err="1">
                  <a:solidFill>
                    <a:srgbClr val="000000"/>
                  </a:solidFill>
                  <a:latin typeface="Calibri" charset="0"/>
                  <a:ea typeface="Calibri" charset="0"/>
                  <a:cs typeface="Calibri" charset="0"/>
                </a:rPr>
                <a:t>magnis</a:t>
              </a:r>
              <a:r>
                <a:rPr lang="en-US" sz="4000" dirty="0">
                  <a:solidFill>
                    <a:srgbClr val="000000"/>
                  </a:solidFill>
                  <a:latin typeface="Calibri" charset="0"/>
                  <a:ea typeface="Calibri" charset="0"/>
                  <a:cs typeface="Calibri" charset="0"/>
                </a:rPr>
                <a:t> dis parturient </a:t>
              </a:r>
              <a:r>
                <a:rPr lang="en-US" sz="4000" dirty="0" err="1">
                  <a:solidFill>
                    <a:srgbClr val="000000"/>
                  </a:solidFill>
                  <a:latin typeface="Calibri" charset="0"/>
                  <a:ea typeface="Calibri" charset="0"/>
                  <a:cs typeface="Calibri" charset="0"/>
                </a:rPr>
                <a:t>montes</a:t>
              </a:r>
              <a:r>
                <a:rPr lang="en-US" sz="4000" dirty="0">
                  <a:solidFill>
                    <a:srgbClr val="000000"/>
                  </a:solidFill>
                  <a:latin typeface="Calibri" charset="0"/>
                  <a:ea typeface="Calibri" charset="0"/>
                  <a:cs typeface="Calibri" charset="0"/>
                </a:rPr>
                <a:t>.</a:t>
              </a:r>
            </a:p>
          </p:txBody>
        </p:sp>
      </p:grpSp>
      <p:grpSp>
        <p:nvGrpSpPr>
          <p:cNvPr id="33" name="Group 32"/>
          <p:cNvGrpSpPr/>
          <p:nvPr/>
        </p:nvGrpSpPr>
        <p:grpSpPr>
          <a:xfrm>
            <a:off x="1096963" y="5192578"/>
            <a:ext cx="9950450" cy="19343823"/>
            <a:chOff x="1259607" y="7868157"/>
            <a:chExt cx="12330164" cy="5802614"/>
          </a:xfrm>
        </p:grpSpPr>
        <p:sp>
          <p:nvSpPr>
            <p:cNvPr id="34" name="TextBox 33"/>
            <p:cNvSpPr txBox="1"/>
            <p:nvPr/>
          </p:nvSpPr>
          <p:spPr>
            <a:xfrm>
              <a:off x="1259607" y="7868157"/>
              <a:ext cx="12330164" cy="419663"/>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35" name="TextBox 34"/>
            <p:cNvSpPr txBox="1"/>
            <p:nvPr/>
          </p:nvSpPr>
          <p:spPr>
            <a:xfrm>
              <a:off x="1259607" y="8287820"/>
              <a:ext cx="12330164" cy="5382951"/>
            </a:xfrm>
            <a:prstGeom prst="rect">
              <a:avLst/>
            </a:prstGeom>
            <a:solidFill>
              <a:schemeClr val="bg1">
                <a:alpha val="50000"/>
              </a:schemeClr>
            </a:solidFill>
          </p:spPr>
          <p:txBody>
            <a:bodyPr wrap="square" lIns="406400" tIns="406400" rIns="406400" bIns="406400" rtlCol="0">
              <a:noAutofit/>
            </a:bodyPr>
            <a:lstStyle/>
            <a:p>
              <a:pPr>
                <a:spcBef>
                  <a:spcPts val="40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40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Usu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nonumes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nusquam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augue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Et </a:t>
              </a:r>
              <a:r>
                <a:rPr lang="en-US" sz="3800" dirty="0" err="1">
                  <a:solidFill>
                    <a:srgbClr val="000000"/>
                  </a:solidFill>
                  <a:latin typeface="Calibri" charset="0"/>
                  <a:ea typeface="Calibri" charset="0"/>
                  <a:cs typeface="Calibri" charset="0"/>
                </a:rPr>
                <a:t>libris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interesset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vix</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Accommodare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definitionem</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te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populo</a:t>
              </a:r>
              <a:r>
                <a:rPr lang="en-US" sz="3800" dirty="0">
                  <a:solidFill>
                    <a:srgbClr val="000000"/>
                  </a:solidFill>
                  <a:latin typeface="Calibri" charset="0"/>
                  <a:ea typeface="Calibri" charset="0"/>
                  <a:cs typeface="Calibri" charset="0"/>
                </a:rPr>
                <a:t> cum,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modo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autem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saperet.Erant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munere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neglegentur</a:t>
              </a:r>
              <a:r>
                <a:rPr lang="en-US" sz="3800" dirty="0">
                  <a:solidFill>
                    <a:srgbClr val="000000"/>
                  </a:solidFill>
                  <a:latin typeface="Calibri" charset="0"/>
                  <a:ea typeface="Calibri" charset="0"/>
                  <a:cs typeface="Calibri" charset="0"/>
                </a:rPr>
                <a:t> sea no,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quidam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iudicabit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appellantur</a:t>
              </a:r>
              <a:r>
                <a:rPr lang="en-US" sz="3800" dirty="0">
                  <a:solidFill>
                    <a:srgbClr val="000000"/>
                  </a:solidFill>
                  <a:latin typeface="Calibri" charset="0"/>
                  <a:ea typeface="Calibri" charset="0"/>
                  <a:cs typeface="Calibri" charset="0"/>
                </a:rPr>
                <a:t> an, sit ad vitae </a:t>
              </a:r>
              <a:r>
                <a:rPr lang="en-US" sz="3800" dirty="0" err="1">
                  <a:solidFill>
                    <a:srgbClr val="000000"/>
                  </a:solidFill>
                  <a:latin typeface="Calibri" charset="0"/>
                  <a:ea typeface="Calibri" charset="0"/>
                  <a:cs typeface="Calibri" charset="0"/>
                </a:rPr>
                <a:t>mollis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rationibus</a:t>
              </a:r>
              <a:r>
                <a:rPr lang="en-US" sz="3800" dirty="0">
                  <a:solidFill>
                    <a:srgbClr val="000000"/>
                  </a:solidFill>
                  <a:latin typeface="Calibri" charset="0"/>
                  <a:ea typeface="Calibri" charset="0"/>
                  <a:cs typeface="Calibri" charset="0"/>
                </a:rPr>
                <a:t>. Ad </a:t>
              </a:r>
              <a:r>
                <a:rPr lang="en-US" sz="3800" dirty="0" err="1">
                  <a:solidFill>
                    <a:srgbClr val="000000"/>
                  </a:solidFill>
                  <a:latin typeface="Calibri" charset="0"/>
                  <a:ea typeface="Calibri" charset="0"/>
                  <a:cs typeface="Calibri" charset="0"/>
                </a:rPr>
                <a:t>omnium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maluisset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eros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placerat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autem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legimus</a:t>
              </a:r>
              <a:r>
                <a:rPr lang="en-US" sz="3800" dirty="0">
                  <a:solidFill>
                    <a:srgbClr val="000000"/>
                  </a:solidFill>
                  <a:latin typeface="Calibri" charset="0"/>
                  <a:ea typeface="Calibri" charset="0"/>
                  <a:cs typeface="Calibri" charset="0"/>
                </a:rPr>
                <a:t> et pro. </a:t>
              </a:r>
            </a:p>
            <a:p>
              <a:pPr>
                <a:spcBef>
                  <a:spcPts val="4000"/>
                </a:spcBef>
              </a:pPr>
              <a:r>
                <a:rPr lang="en-US" sz="3800" dirty="0">
                  <a:solidFill>
                    <a:srgbClr val="000000"/>
                  </a:solidFill>
                  <a:latin typeface="Calibri" charset="0"/>
                  <a:ea typeface="Calibri" charset="0"/>
                  <a:cs typeface="Calibri" charset="0"/>
                </a:rPr>
                <a:t>In duo modus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quo ne </a:t>
              </a:r>
              <a:r>
                <a:rPr lang="en-US" sz="3800" dirty="0" err="1">
                  <a:solidFill>
                    <a:srgbClr val="000000"/>
                  </a:solidFill>
                  <a:latin typeface="Calibri" charset="0"/>
                  <a:ea typeface="Calibri" charset="0"/>
                  <a:cs typeface="Calibri" charset="0"/>
                </a:rPr>
                <a:t>habeo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contentiones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discere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fastidii</a:t>
              </a:r>
              <a:r>
                <a:rPr lang="en-US" sz="3800" dirty="0">
                  <a:solidFill>
                    <a:srgbClr val="000000"/>
                  </a:solidFill>
                  <a:latin typeface="Calibri" charset="0"/>
                  <a:ea typeface="Calibri" charset="0"/>
                  <a:cs typeface="Calibri" charset="0"/>
                </a:rPr>
                <a:t> postulant his at. </a:t>
              </a:r>
              <a:r>
                <a:rPr lang="en-US" sz="3800" dirty="0" err="1">
                  <a:solidFill>
                    <a:srgbClr val="000000"/>
                  </a:solidFill>
                  <a:latin typeface="Calibri" charset="0"/>
                  <a:ea typeface="Calibri" charset="0"/>
                  <a:cs typeface="Calibri" charset="0"/>
                </a:rPr>
                <a:t>Vidisse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admodum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similique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vix</a:t>
              </a:r>
              <a:r>
                <a:rPr lang="en-US" sz="3800" dirty="0">
                  <a:solidFill>
                    <a:srgbClr val="000000"/>
                  </a:solidFill>
                  <a:latin typeface="Calibri" charset="0"/>
                  <a:ea typeface="Calibri" charset="0"/>
                  <a:cs typeface="Calibri" charset="0"/>
                </a:rPr>
                <a:t> an. </a:t>
              </a:r>
              <a:r>
                <a:rPr lang="en-US" sz="3800" dirty="0" err="1">
                  <a:solidFill>
                    <a:srgbClr val="000000"/>
                  </a:solidFill>
                  <a:latin typeface="Calibri" charset="0"/>
                  <a:ea typeface="Calibri" charset="0"/>
                  <a:cs typeface="Calibri" charset="0"/>
                </a:rPr>
                <a:t>Te</a:t>
              </a:r>
              <a:r>
                <a:rPr lang="en-US" sz="3800" dirty="0">
                  <a:solidFill>
                    <a:srgbClr val="000000"/>
                  </a:solidFill>
                  <a:latin typeface="Calibri" charset="0"/>
                  <a:ea typeface="Calibri" charset="0"/>
                  <a:cs typeface="Calibri" charset="0"/>
                </a:rPr>
                <a:t> sit </a:t>
              </a:r>
              <a:r>
                <a:rPr lang="en-US" sz="3800" dirty="0" err="1">
                  <a:solidFill>
                    <a:srgbClr val="000000"/>
                  </a:solidFill>
                  <a:latin typeface="Calibri" charset="0"/>
                  <a:ea typeface="Calibri" charset="0"/>
                  <a:cs typeface="Calibri" charset="0"/>
                </a:rPr>
                <a:t>erat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expetenda</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dicat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repudiare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philosophia</a:t>
              </a:r>
              <a:r>
                <a:rPr lang="en-US" sz="3800" dirty="0">
                  <a:solidFill>
                    <a:srgbClr val="000000"/>
                  </a:solidFill>
                  <a:latin typeface="Calibri" charset="0"/>
                  <a:ea typeface="Calibri" charset="0"/>
                  <a:cs typeface="Calibri" charset="0"/>
                </a:rPr>
                <a:t> est. Vide </a:t>
              </a:r>
              <a:r>
                <a:rPr lang="en-US" sz="3800" dirty="0" err="1">
                  <a:solidFill>
                    <a:srgbClr val="000000"/>
                  </a:solidFill>
                  <a:latin typeface="Calibri" charset="0"/>
                  <a:ea typeface="Calibri" charset="0"/>
                  <a:cs typeface="Calibri" charset="0"/>
                </a:rPr>
                <a:t>referrentur</a:t>
              </a:r>
              <a:r>
                <a:rPr lang="en-US" sz="3800" dirty="0">
                  <a:solidFill>
                    <a:srgbClr val="000000"/>
                  </a:solidFill>
                  <a:latin typeface="Calibri" charset="0"/>
                  <a:ea typeface="Calibri" charset="0"/>
                  <a:cs typeface="Calibri" charset="0"/>
                </a:rPr>
                <a:t> mea </a:t>
              </a:r>
              <a:r>
                <a:rPr lang="en-US" sz="3800" dirty="0" err="1">
                  <a:solidFill>
                    <a:srgbClr val="000000"/>
                  </a:solidFill>
                  <a:latin typeface="Calibri" charset="0"/>
                  <a:ea typeface="Calibri" charset="0"/>
                  <a:cs typeface="Calibri" charset="0"/>
                </a:rPr>
                <a:t>id.Eos</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paulo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soluta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adolescens</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a:t>
              </a:r>
            </a:p>
          </p:txBody>
        </p:sp>
      </p:grpSp>
      <p:grpSp>
        <p:nvGrpSpPr>
          <p:cNvPr id="39" name="Group 38"/>
          <p:cNvGrpSpPr/>
          <p:nvPr/>
        </p:nvGrpSpPr>
        <p:grpSpPr>
          <a:xfrm>
            <a:off x="22274213" y="5192578"/>
            <a:ext cx="9912350" cy="10352221"/>
            <a:chOff x="1252046" y="7744969"/>
            <a:chExt cx="11003373" cy="7044144"/>
          </a:xfrm>
        </p:grpSpPr>
        <p:sp>
          <p:nvSpPr>
            <p:cNvPr id="40" name="TextBox 39"/>
            <p:cNvSpPr txBox="1"/>
            <p:nvPr/>
          </p:nvSpPr>
          <p:spPr>
            <a:xfrm>
              <a:off x="1252046" y="7744969"/>
              <a:ext cx="11003373" cy="951950"/>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41" name="TextBox 40"/>
            <p:cNvSpPr txBox="1"/>
            <p:nvPr/>
          </p:nvSpPr>
          <p:spPr>
            <a:xfrm>
              <a:off x="1252046" y="8696919"/>
              <a:ext cx="11003373" cy="6092194"/>
            </a:xfrm>
            <a:prstGeom prst="rect">
              <a:avLst/>
            </a:prstGeom>
            <a:solidFill>
              <a:schemeClr val="bg1">
                <a:alpha val="50000"/>
              </a:schemeClr>
            </a:solidFill>
          </p:spPr>
          <p:txBody>
            <a:bodyPr wrap="square" lIns="406400" tIns="406400" rIns="406400" bIns="406400" rtlCol="0">
              <a:noAutofit/>
            </a:bodyPr>
            <a:lstStyle/>
            <a:p>
              <a:pPr>
                <a:spcBef>
                  <a:spcPts val="40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40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a:t>
              </a:r>
            </a:p>
          </p:txBody>
        </p:sp>
      </p:grpSp>
      <p:grpSp>
        <p:nvGrpSpPr>
          <p:cNvPr id="42" name="Group 41"/>
          <p:cNvGrpSpPr/>
          <p:nvPr/>
        </p:nvGrpSpPr>
        <p:grpSpPr>
          <a:xfrm>
            <a:off x="32881888" y="5192578"/>
            <a:ext cx="9912350" cy="10334783"/>
            <a:chOff x="1229391" y="6394925"/>
            <a:chExt cx="11162966" cy="9873638"/>
          </a:xfrm>
        </p:grpSpPr>
        <p:sp>
          <p:nvSpPr>
            <p:cNvPr id="44" name="TextBox 43"/>
            <p:cNvSpPr txBox="1"/>
            <p:nvPr/>
          </p:nvSpPr>
          <p:spPr>
            <a:xfrm>
              <a:off x="1229391" y="7731504"/>
              <a:ext cx="11162966" cy="8537059"/>
            </a:xfrm>
            <a:prstGeom prst="rect">
              <a:avLst/>
            </a:prstGeom>
            <a:solidFill>
              <a:schemeClr val="bg1">
                <a:alpha val="50000"/>
              </a:schemeClr>
            </a:solidFill>
          </p:spPr>
          <p:txBody>
            <a:bodyPr wrap="square" lIns="406400" tIns="406400" rIns="406400" bIns="406400" rtlCol="0">
              <a:spAutoFit/>
            </a:bodyPr>
            <a:lstStyle/>
            <a:p>
              <a:pPr>
                <a:spcBef>
                  <a:spcPts val="40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40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a:t>
              </a:r>
            </a:p>
          </p:txBody>
        </p:sp>
        <p:sp>
          <p:nvSpPr>
            <p:cNvPr id="43" name="TextBox 42"/>
            <p:cNvSpPr txBox="1"/>
            <p:nvPr/>
          </p:nvSpPr>
          <p:spPr>
            <a:xfrm>
              <a:off x="1229391" y="6394925"/>
              <a:ext cx="11162966" cy="1336580"/>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grpSp>
      <p:grpSp>
        <p:nvGrpSpPr>
          <p:cNvPr id="30" name="Group 29"/>
          <p:cNvGrpSpPr/>
          <p:nvPr/>
        </p:nvGrpSpPr>
        <p:grpSpPr>
          <a:xfrm>
            <a:off x="32881888" y="16270569"/>
            <a:ext cx="9912350" cy="8265832"/>
            <a:chOff x="819375" y="14164798"/>
            <a:chExt cx="10479353" cy="9922733"/>
          </a:xfrm>
        </p:grpSpPr>
        <p:sp>
          <p:nvSpPr>
            <p:cNvPr id="31" name="TextBox 30"/>
            <p:cNvSpPr txBox="1"/>
            <p:nvPr/>
          </p:nvSpPr>
          <p:spPr>
            <a:xfrm>
              <a:off x="819375" y="14164798"/>
              <a:ext cx="10479353" cy="1645918"/>
            </a:xfrm>
            <a:prstGeom prst="rect">
              <a:avLst/>
            </a:prstGeom>
            <a:solidFill>
              <a:srgbClr val="006D89"/>
            </a:solidFill>
          </p:spPr>
          <p:txBody>
            <a:bodyPr wrap="square" lIns="203200" tIns="203200" rIns="203200" bIns="203200" rtlCol="0">
              <a:noAutofit/>
            </a:bodyPr>
            <a:lstStyle/>
            <a:p>
              <a:pPr algn="ctr"/>
              <a:r>
                <a:rPr lang="en-US" sz="5555" dirty="0">
                  <a:solidFill>
                    <a:schemeClr val="bg1"/>
                  </a:solidFill>
                  <a:latin typeface="Calibri" charset="0"/>
                  <a:ea typeface="Calibri" charset="0"/>
                  <a:cs typeface="Calibri" charset="0"/>
                </a:rPr>
                <a:t>Header</a:t>
              </a:r>
            </a:p>
          </p:txBody>
        </p:sp>
        <p:sp>
          <p:nvSpPr>
            <p:cNvPr id="32" name="TextBox 31"/>
            <p:cNvSpPr txBox="1"/>
            <p:nvPr/>
          </p:nvSpPr>
          <p:spPr>
            <a:xfrm>
              <a:off x="819375" y="15810716"/>
              <a:ext cx="10479353" cy="8276815"/>
            </a:xfrm>
            <a:prstGeom prst="rect">
              <a:avLst/>
            </a:prstGeom>
            <a:solidFill>
              <a:schemeClr val="bg1">
                <a:alpha val="50000"/>
              </a:schemeClr>
            </a:solidFill>
          </p:spPr>
          <p:txBody>
            <a:bodyPr wrap="square" lIns="406400" tIns="406400" rIns="406400" bIns="406400" rtlCol="0">
              <a:noAutofit/>
            </a:bodyPr>
            <a:lstStyle/>
            <a:p>
              <a:pPr>
                <a:spcBef>
                  <a:spcPts val="4000"/>
                </a:spcBef>
              </a:pPr>
              <a:r>
                <a:rPr lang="en-US" sz="3200" dirty="0" err="1">
                  <a:solidFill>
                    <a:srgbClr val="000000"/>
                  </a:solidFill>
                  <a:latin typeface="Calibri" charset="0"/>
                  <a:ea typeface="Calibri" charset="0"/>
                  <a:cs typeface="Calibri" charset="0"/>
                </a:rPr>
                <a:t>Lorem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ipsum</a:t>
              </a:r>
              <a:r>
                <a:rPr lang="en-US" sz="3200" dirty="0">
                  <a:solidFill>
                    <a:srgbClr val="000000"/>
                  </a:solidFill>
                  <a:latin typeface="Calibri" charset="0"/>
                  <a:ea typeface="Calibri" charset="0"/>
                  <a:cs typeface="Calibri" charset="0"/>
                </a:rPr>
                <a:t> dolor sit </a:t>
              </a:r>
              <a:r>
                <a:rPr lang="en-US" sz="3200" dirty="0" err="1">
                  <a:solidFill>
                    <a:srgbClr val="000000"/>
                  </a:solidFill>
                  <a:latin typeface="Calibri" charset="0"/>
                  <a:ea typeface="Calibri" charset="0"/>
                  <a:cs typeface="Calibri" charset="0"/>
                </a:rPr>
                <a:t>amet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pri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nihil</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pertinacia</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inciderint</a:t>
              </a:r>
              <a:r>
                <a:rPr lang="en-US" sz="3200" dirty="0">
                  <a:solidFill>
                    <a:srgbClr val="000000"/>
                  </a:solidFill>
                  <a:latin typeface="Calibri" charset="0"/>
                  <a:ea typeface="Calibri" charset="0"/>
                  <a:cs typeface="Calibri" charset="0"/>
                </a:rPr>
                <a:t> cu. </a:t>
              </a:r>
              <a:r>
                <a:rPr lang="en-US" sz="3200" dirty="0" err="1">
                  <a:solidFill>
                    <a:srgbClr val="000000"/>
                  </a:solidFill>
                  <a:latin typeface="Calibri" charset="0"/>
                  <a:ea typeface="Calibri" charset="0"/>
                  <a:cs typeface="Calibri" charset="0"/>
                </a:rPr>
                <a:t>Ius</a:t>
              </a:r>
              <a:r>
                <a:rPr lang="en-US" sz="3200" dirty="0">
                  <a:solidFill>
                    <a:srgbClr val="000000"/>
                  </a:solidFill>
                  <a:latin typeface="Calibri" charset="0"/>
                  <a:ea typeface="Calibri" charset="0"/>
                  <a:cs typeface="Calibri" charset="0"/>
                </a:rPr>
                <a:t> at </a:t>
              </a:r>
              <a:r>
                <a:rPr lang="en-US" sz="3200" dirty="0" err="1">
                  <a:solidFill>
                    <a:srgbClr val="000000"/>
                  </a:solidFill>
                  <a:latin typeface="Calibri" charset="0"/>
                  <a:ea typeface="Calibri" charset="0"/>
                  <a:cs typeface="Calibri" charset="0"/>
                </a:rPr>
                <a:t>nobis</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saperet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periculis</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vel</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altera</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omnesque</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eu</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cibo</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everti</a:t>
              </a:r>
              <a:r>
                <a:rPr lang="en-US" sz="3200" dirty="0">
                  <a:solidFill>
                    <a:srgbClr val="000000"/>
                  </a:solidFill>
                  <a:latin typeface="Calibri" charset="0"/>
                  <a:ea typeface="Calibri" charset="0"/>
                  <a:cs typeface="Calibri" charset="0"/>
                </a:rPr>
                <a:t> ad vim. Mundi </a:t>
              </a:r>
              <a:r>
                <a:rPr lang="en-US" sz="3200" dirty="0" err="1">
                  <a:solidFill>
                    <a:srgbClr val="000000"/>
                  </a:solidFill>
                  <a:latin typeface="Calibri" charset="0"/>
                  <a:ea typeface="Calibri" charset="0"/>
                  <a:cs typeface="Calibri" charset="0"/>
                </a:rPr>
                <a:t>ancillae</a:t>
              </a:r>
              <a:r>
                <a:rPr lang="en-US" sz="3200" dirty="0">
                  <a:solidFill>
                    <a:srgbClr val="000000"/>
                  </a:solidFill>
                  <a:latin typeface="Calibri" charset="0"/>
                  <a:ea typeface="Calibri" charset="0"/>
                  <a:cs typeface="Calibri" charset="0"/>
                </a:rPr>
                <a:t> ex </a:t>
              </a:r>
              <a:r>
                <a:rPr lang="en-US" sz="3200" dirty="0" err="1">
                  <a:solidFill>
                    <a:srgbClr val="000000"/>
                  </a:solidFill>
                  <a:latin typeface="Calibri" charset="0"/>
                  <a:ea typeface="Calibri" charset="0"/>
                  <a:cs typeface="Calibri" charset="0"/>
                </a:rPr>
                <a:t>eam</a:t>
              </a:r>
              <a:r>
                <a:rPr lang="en-US" sz="3200" dirty="0">
                  <a:solidFill>
                    <a:srgbClr val="000000"/>
                  </a:solidFill>
                  <a:latin typeface="Calibri" charset="0"/>
                  <a:ea typeface="Calibri" charset="0"/>
                  <a:cs typeface="Calibri" charset="0"/>
                </a:rPr>
                <a:t>, cu </a:t>
              </a:r>
              <a:r>
                <a:rPr lang="en-US" sz="3200" dirty="0" err="1">
                  <a:solidFill>
                    <a:srgbClr val="000000"/>
                  </a:solidFill>
                  <a:latin typeface="Calibri" charset="0"/>
                  <a:ea typeface="Calibri" charset="0"/>
                  <a:cs typeface="Calibri" charset="0"/>
                </a:rPr>
                <a:t>nam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delenit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adipiscing</a:t>
              </a:r>
              <a:r>
                <a:rPr lang="en-US" sz="3200" dirty="0">
                  <a:solidFill>
                    <a:srgbClr val="000000"/>
                  </a:solidFill>
                  <a:latin typeface="Calibri" charset="0"/>
                  <a:ea typeface="Calibri" charset="0"/>
                  <a:cs typeface="Calibri" charset="0"/>
                </a:rPr>
                <a:t>. An vim </a:t>
              </a:r>
              <a:r>
                <a:rPr lang="en-US" sz="3200" dirty="0" err="1">
                  <a:solidFill>
                    <a:srgbClr val="000000"/>
                  </a:solidFill>
                  <a:latin typeface="Calibri" charset="0"/>
                  <a:ea typeface="Calibri" charset="0"/>
                  <a:cs typeface="Calibri" charset="0"/>
                </a:rPr>
                <a:t>suas</a:t>
              </a:r>
              <a:r>
                <a:rPr lang="en-US" sz="3200" dirty="0">
                  <a:solidFill>
                    <a:srgbClr val="000000"/>
                  </a:solidFill>
                  <a:latin typeface="Calibri" charset="0"/>
                  <a:ea typeface="Calibri" charset="0"/>
                  <a:cs typeface="Calibri" charset="0"/>
                </a:rPr>
                <a:t> facer </a:t>
              </a:r>
              <a:r>
                <a:rPr lang="en-US" sz="3200" dirty="0" err="1">
                  <a:solidFill>
                    <a:srgbClr val="000000"/>
                  </a:solidFill>
                  <a:latin typeface="Calibri" charset="0"/>
                  <a:ea typeface="Calibri" charset="0"/>
                  <a:cs typeface="Calibri" charset="0"/>
                </a:rPr>
                <a:t>simul</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aliquam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antiopam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eum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ei</a:t>
              </a:r>
              <a:r>
                <a:rPr lang="en-US" sz="3200" dirty="0">
                  <a:solidFill>
                    <a:srgbClr val="000000"/>
                  </a:solidFill>
                  <a:latin typeface="Calibri" charset="0"/>
                  <a:ea typeface="Calibri" charset="0"/>
                  <a:cs typeface="Calibri" charset="0"/>
                </a:rPr>
                <a:t>, mea mundi </a:t>
              </a:r>
              <a:r>
                <a:rPr lang="en-US" sz="3200" dirty="0" err="1">
                  <a:solidFill>
                    <a:srgbClr val="000000"/>
                  </a:solidFill>
                  <a:latin typeface="Calibri" charset="0"/>
                  <a:ea typeface="Calibri" charset="0"/>
                  <a:cs typeface="Calibri" charset="0"/>
                </a:rPr>
                <a:t>putent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Eruditi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platonem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aliquando</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mei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at.Labore</a:t>
              </a:r>
              <a:r>
                <a:rPr lang="en-US" sz="3200" dirty="0">
                  <a:solidFill>
                    <a:srgbClr val="000000"/>
                  </a:solidFill>
                  <a:latin typeface="Calibri" charset="0"/>
                  <a:ea typeface="Calibri" charset="0"/>
                  <a:cs typeface="Calibri" charset="0"/>
                </a:rPr>
                <a:t> corpora his </a:t>
              </a:r>
              <a:r>
                <a:rPr lang="en-US" sz="3200" dirty="0" err="1">
                  <a:solidFill>
                    <a:srgbClr val="000000"/>
                  </a:solidFill>
                  <a:latin typeface="Calibri" charset="0"/>
                  <a:ea typeface="Calibri" charset="0"/>
                  <a:cs typeface="Calibri" charset="0"/>
                </a:rPr>
                <a:t>eu</a:t>
              </a:r>
              <a:r>
                <a:rPr lang="en-US" sz="3200" dirty="0">
                  <a:solidFill>
                    <a:srgbClr val="000000"/>
                  </a:solidFill>
                  <a:latin typeface="Calibri" charset="0"/>
                  <a:ea typeface="Calibri" charset="0"/>
                  <a:cs typeface="Calibri" charset="0"/>
                </a:rPr>
                <a:t>, at </a:t>
              </a:r>
              <a:r>
                <a:rPr lang="en-US" sz="3200" dirty="0" err="1">
                  <a:solidFill>
                    <a:srgbClr val="000000"/>
                  </a:solidFill>
                  <a:latin typeface="Calibri" charset="0"/>
                  <a:ea typeface="Calibri" charset="0"/>
                  <a:cs typeface="Calibri" charset="0"/>
                </a:rPr>
                <a:t>aeque</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apeirian</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petentium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mei</a:t>
              </a:r>
              <a:r>
                <a:rPr lang="en-US" sz="3200" dirty="0">
                  <a:solidFill>
                    <a:srgbClr val="000000"/>
                  </a:solidFill>
                  <a:latin typeface="Calibri" charset="0"/>
                  <a:ea typeface="Calibri" charset="0"/>
                  <a:cs typeface="Calibri" charset="0"/>
                </a:rPr>
                <a:t>. Lorem ipsum dolor sit </a:t>
              </a:r>
              <a:r>
                <a:rPr lang="en-US" sz="3200" dirty="0" err="1">
                  <a:solidFill>
                    <a:srgbClr val="000000"/>
                  </a:solidFill>
                  <a:latin typeface="Calibri" charset="0"/>
                  <a:ea typeface="Calibri" charset="0"/>
                  <a:cs typeface="Calibri" charset="0"/>
                </a:rPr>
                <a:t>amet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pri</a:t>
              </a:r>
              <a:r>
                <a:rPr lang="en-US" sz="3200" dirty="0">
                  <a:solidFill>
                    <a:srgbClr val="000000"/>
                  </a:solidFill>
                  <a:latin typeface="Calibri" charset="0"/>
                  <a:ea typeface="Calibri" charset="0"/>
                  <a:cs typeface="Calibri" charset="0"/>
                </a:rPr>
                <a:t> nihil </a:t>
              </a:r>
              <a:r>
                <a:rPr lang="en-US" sz="3200" dirty="0" err="1">
                  <a:solidFill>
                    <a:srgbClr val="000000"/>
                  </a:solidFill>
                  <a:latin typeface="Calibri" charset="0"/>
                  <a:ea typeface="Calibri" charset="0"/>
                  <a:cs typeface="Calibri" charset="0"/>
                </a:rPr>
                <a:t>pertinacia</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inciderint</a:t>
              </a:r>
              <a:r>
                <a:rPr lang="en-US" sz="3200" dirty="0">
                  <a:solidFill>
                    <a:srgbClr val="000000"/>
                  </a:solidFill>
                  <a:latin typeface="Calibri" charset="0"/>
                  <a:ea typeface="Calibri" charset="0"/>
                  <a:cs typeface="Calibri" charset="0"/>
                </a:rPr>
                <a:t> cu. </a:t>
              </a:r>
              <a:r>
                <a:rPr lang="en-US" sz="3200" dirty="0" err="1">
                  <a:solidFill>
                    <a:srgbClr val="000000"/>
                  </a:solidFill>
                  <a:latin typeface="Calibri" charset="0"/>
                  <a:ea typeface="Calibri" charset="0"/>
                  <a:cs typeface="Calibri" charset="0"/>
                </a:rPr>
                <a:t>Ius</a:t>
              </a:r>
              <a:r>
                <a:rPr lang="en-US" sz="3200" dirty="0">
                  <a:solidFill>
                    <a:srgbClr val="000000"/>
                  </a:solidFill>
                  <a:latin typeface="Calibri" charset="0"/>
                  <a:ea typeface="Calibri" charset="0"/>
                  <a:cs typeface="Calibri" charset="0"/>
                </a:rPr>
                <a:t> at </a:t>
              </a:r>
              <a:r>
                <a:rPr lang="en-US" sz="3200" dirty="0" err="1">
                  <a:solidFill>
                    <a:srgbClr val="000000"/>
                  </a:solidFill>
                  <a:latin typeface="Calibri" charset="0"/>
                  <a:ea typeface="Calibri" charset="0"/>
                  <a:cs typeface="Calibri" charset="0"/>
                </a:rPr>
                <a:t>nobis</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saperet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periculis</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vel</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altera</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omnesque</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eu</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cibo</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everti</a:t>
              </a:r>
              <a:r>
                <a:rPr lang="en-US" sz="3200" dirty="0">
                  <a:solidFill>
                    <a:srgbClr val="000000"/>
                  </a:solidFill>
                  <a:latin typeface="Calibri" charset="0"/>
                  <a:ea typeface="Calibri" charset="0"/>
                  <a:cs typeface="Calibri" charset="0"/>
                </a:rPr>
                <a:t> ad vim. An vim </a:t>
              </a:r>
              <a:r>
                <a:rPr lang="en-US" sz="3200" dirty="0" err="1">
                  <a:solidFill>
                    <a:srgbClr val="000000"/>
                  </a:solidFill>
                  <a:latin typeface="Calibri" charset="0"/>
                  <a:ea typeface="Calibri" charset="0"/>
                  <a:cs typeface="Calibri" charset="0"/>
                </a:rPr>
                <a:t>suas</a:t>
              </a:r>
              <a:r>
                <a:rPr lang="en-US" sz="3200" dirty="0">
                  <a:solidFill>
                    <a:srgbClr val="000000"/>
                  </a:solidFill>
                  <a:latin typeface="Calibri" charset="0"/>
                  <a:ea typeface="Calibri" charset="0"/>
                  <a:cs typeface="Calibri" charset="0"/>
                </a:rPr>
                <a:t> facer </a:t>
              </a:r>
              <a:r>
                <a:rPr lang="en-US" sz="3200" dirty="0" err="1">
                  <a:solidFill>
                    <a:srgbClr val="000000"/>
                  </a:solidFill>
                  <a:latin typeface="Calibri" charset="0"/>
                  <a:ea typeface="Calibri" charset="0"/>
                  <a:cs typeface="Calibri" charset="0"/>
                </a:rPr>
                <a:t>simul</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aliquam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antiopam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eum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ei</a:t>
              </a:r>
              <a:r>
                <a:rPr lang="en-US" sz="3200" dirty="0">
                  <a:solidFill>
                    <a:srgbClr val="000000"/>
                  </a:solidFill>
                  <a:latin typeface="Calibri" charset="0"/>
                  <a:ea typeface="Calibri" charset="0"/>
                  <a:cs typeface="Calibri" charset="0"/>
                </a:rPr>
                <a:t>, mea mundi </a:t>
              </a:r>
              <a:r>
                <a:rPr lang="en-US" sz="3200" dirty="0" err="1">
                  <a:solidFill>
                    <a:srgbClr val="000000"/>
                  </a:solidFill>
                  <a:latin typeface="Calibri" charset="0"/>
                  <a:ea typeface="Calibri" charset="0"/>
                  <a:cs typeface="Calibri" charset="0"/>
                </a:rPr>
                <a:t>putent</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Eruditi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platonem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aliquando</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mei</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at.Labore</a:t>
              </a:r>
              <a:r>
                <a:rPr lang="en-US" sz="3200" dirty="0">
                  <a:solidFill>
                    <a:srgbClr val="000000"/>
                  </a:solidFill>
                  <a:latin typeface="Calibri" charset="0"/>
                  <a:ea typeface="Calibri" charset="0"/>
                  <a:cs typeface="Calibri" charset="0"/>
                </a:rPr>
                <a:t> corpora his </a:t>
              </a:r>
              <a:r>
                <a:rPr lang="en-US" sz="3200" dirty="0" err="1">
                  <a:solidFill>
                    <a:srgbClr val="000000"/>
                  </a:solidFill>
                  <a:latin typeface="Calibri" charset="0"/>
                  <a:ea typeface="Calibri" charset="0"/>
                  <a:cs typeface="Calibri" charset="0"/>
                </a:rPr>
                <a:t>eu</a:t>
              </a:r>
              <a:r>
                <a:rPr lang="en-US" sz="3200" dirty="0">
                  <a:solidFill>
                    <a:srgbClr val="000000"/>
                  </a:solidFill>
                  <a:latin typeface="Calibri" charset="0"/>
                  <a:ea typeface="Calibri" charset="0"/>
                  <a:cs typeface="Calibri" charset="0"/>
                </a:rPr>
                <a:t>, at </a:t>
              </a:r>
              <a:r>
                <a:rPr lang="en-US" sz="3200" dirty="0" err="1">
                  <a:solidFill>
                    <a:srgbClr val="000000"/>
                  </a:solidFill>
                  <a:latin typeface="Calibri" charset="0"/>
                  <a:ea typeface="Calibri" charset="0"/>
                  <a:cs typeface="Calibri" charset="0"/>
                </a:rPr>
                <a:t>aeque</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apeirian</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petentium</a:t>
              </a:r>
              <a:r>
                <a:rPr lang="en-US" sz="3200" dirty="0">
                  <a:solidFill>
                    <a:srgbClr val="000000"/>
                  </a:solidFill>
                  <a:latin typeface="Calibri" charset="0"/>
                  <a:ea typeface="Calibri" charset="0"/>
                  <a:cs typeface="Calibri" charset="0"/>
                </a:rPr>
                <a:t> </a:t>
              </a:r>
              <a:r>
                <a:rPr lang="en-US" sz="3200" dirty="0" err="1">
                  <a:solidFill>
                    <a:srgbClr val="000000"/>
                  </a:solidFill>
                  <a:latin typeface="Calibri" charset="0"/>
                  <a:ea typeface="Calibri" charset="0"/>
                  <a:cs typeface="Calibri" charset="0"/>
                </a:rPr>
                <a:t>mei</a:t>
              </a:r>
              <a:r>
                <a:rPr lang="en-US" sz="3200" dirty="0">
                  <a:solidFill>
                    <a:srgbClr val="000000"/>
                  </a:solidFill>
                  <a:latin typeface="Calibri" charset="0"/>
                  <a:ea typeface="Calibri" charset="0"/>
                  <a:cs typeface="Calibri" charset="0"/>
                </a:rPr>
                <a:t>. </a:t>
              </a:r>
            </a:p>
            <a:p>
              <a:pPr>
                <a:spcBef>
                  <a:spcPts val="4000"/>
                </a:spcBef>
              </a:pPr>
              <a:endParaRPr lang="en-US" sz="3200" dirty="0">
                <a:solidFill>
                  <a:srgbClr val="000000"/>
                </a:solidFill>
                <a:latin typeface="Calibri" charset="0"/>
                <a:ea typeface="Calibri" charset="0"/>
                <a:cs typeface="Calibri" charset="0"/>
              </a:endParaRPr>
            </a:p>
          </p:txBody>
        </p:sp>
      </p:grpSp>
      <p:sp>
        <p:nvSpPr>
          <p:cNvPr id="7" name="Content Placeholder 6"/>
          <p:cNvSpPr>
            <a:spLocks noGrp="1"/>
          </p:cNvSpPr>
          <p:nvPr>
            <p:ph sz="quarter" idx="13"/>
          </p:nvPr>
        </p:nvSpPr>
        <p:spPr>
          <a:xfrm>
            <a:off x="11668124" y="6591582"/>
            <a:ext cx="9948863" cy="6591017"/>
          </a:xfrm>
        </p:spPr>
        <p:txBody>
          <a:bodyPr/>
          <a:lstStyle/>
          <a:p>
            <a:endParaRPr lang="en-US"/>
          </a:p>
        </p:txBody>
      </p:sp>
      <p:sp>
        <p:nvSpPr>
          <p:cNvPr id="8" name="Content Placeholder 7"/>
          <p:cNvSpPr>
            <a:spLocks noGrp="1"/>
          </p:cNvSpPr>
          <p:nvPr>
            <p:ph sz="quarter" idx="14"/>
          </p:nvPr>
        </p:nvSpPr>
        <p:spPr>
          <a:xfrm>
            <a:off x="11994014" y="16270567"/>
            <a:ext cx="9643872" cy="6450485"/>
          </a:xfrm>
        </p:spPr>
        <p:txBody>
          <a:bodyPr/>
          <a:lstStyle/>
          <a:p>
            <a:endParaRPr lang="en-US" dirty="0"/>
          </a:p>
        </p:txBody>
      </p:sp>
      <p:sp>
        <p:nvSpPr>
          <p:cNvPr id="9" name="Content Placeholder 8"/>
          <p:cNvSpPr>
            <a:spLocks noGrp="1"/>
          </p:cNvSpPr>
          <p:nvPr>
            <p:ph sz="quarter" idx="15"/>
          </p:nvPr>
        </p:nvSpPr>
        <p:spPr>
          <a:xfrm>
            <a:off x="22233976" y="16270568"/>
            <a:ext cx="9424513" cy="6450485"/>
          </a:xfrm>
        </p:spPr>
        <p:txBody>
          <a:bodyPr/>
          <a:lstStyle/>
          <a:p>
            <a:endParaRPr lang="en-US" dirty="0"/>
          </a:p>
        </p:txBody>
      </p:sp>
      <p:pic>
        <p:nvPicPr>
          <p:cNvPr id="37" name="Content Placeholder 4">
            <a:extLst>
              <a:ext uri="{FF2B5EF4-FFF2-40B4-BE49-F238E27FC236}">
                <a16:creationId xmlns:a16="http://schemas.microsoft.com/office/drawing/2014/main" id="{1B2FBC19-087D-824F-AB2F-E9475E4267E4}"/>
              </a:ext>
            </a:extLst>
          </p:cNvPr>
          <p:cNvPicPr>
            <a:picLocks noChangeAspect="1"/>
          </p:cNvPicPr>
          <p:nvPr/>
        </p:nvPicPr>
        <p:blipFill>
          <a:blip r:embed="rId3"/>
          <a:stretch>
            <a:fillRect/>
          </a:stretch>
        </p:blipFill>
        <p:spPr>
          <a:xfrm>
            <a:off x="35318699" y="0"/>
            <a:ext cx="8086725" cy="2788526"/>
          </a:xfrm>
          <a:prstGeom prst="rect">
            <a:avLst/>
          </a:prstGeom>
          <a:ln>
            <a:noFill/>
          </a:ln>
        </p:spPr>
      </p:pic>
    </p:spTree>
    <p:extLst>
      <p:ext uri="{BB962C8B-B14F-4D97-AF65-F5344CB8AC3E}">
        <p14:creationId xmlns:p14="http://schemas.microsoft.com/office/powerpoint/2010/main" val="286052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555</TotalTime>
  <Words>665</Words>
  <Application>Microsoft Office PowerPoint</Application>
  <PresentationFormat>Custom</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Staci*</dc:creator>
  <cp:lastModifiedBy>Burk, Abby</cp:lastModifiedBy>
  <cp:revision>56</cp:revision>
  <cp:lastPrinted>2016-07-06T13:36:02Z</cp:lastPrinted>
  <dcterms:created xsi:type="dcterms:W3CDTF">2015-10-28T17:33:16Z</dcterms:created>
  <dcterms:modified xsi:type="dcterms:W3CDTF">2025-04-09T18:46:16Z</dcterms:modified>
</cp:coreProperties>
</file>