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3891200" cy="25603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A25"/>
    <a:srgbClr val="F6B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1"/>
    <p:restoredTop sz="96327"/>
  </p:normalViewPr>
  <p:slideViewPr>
    <p:cSldViewPr snapToGrid="0">
      <p:cViewPr varScale="1">
        <p:scale>
          <a:sx n="30" d="100"/>
          <a:sy n="30" d="100"/>
        </p:scale>
        <p:origin x="115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4190155"/>
            <a:ext cx="32918400" cy="8913707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3447609"/>
            <a:ext cx="32918400" cy="6181511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363133"/>
            <a:ext cx="9464040" cy="21697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363133"/>
            <a:ext cx="27843480" cy="216975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3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7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6383024"/>
            <a:ext cx="37856160" cy="10650218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17133997"/>
            <a:ext cx="37856160" cy="5600698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6815667"/>
            <a:ext cx="18653760" cy="1624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6815667"/>
            <a:ext cx="18653760" cy="1624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5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363135"/>
            <a:ext cx="37856160" cy="49487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6276342"/>
            <a:ext cx="18568033" cy="307593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9352280"/>
            <a:ext cx="18568033" cy="13755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6276342"/>
            <a:ext cx="18659477" cy="307593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9352280"/>
            <a:ext cx="18659477" cy="13755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3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1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706880"/>
            <a:ext cx="14156053" cy="59740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3686388"/>
            <a:ext cx="22219920" cy="18194867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7680960"/>
            <a:ext cx="14156053" cy="14229929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706880"/>
            <a:ext cx="14156053" cy="59740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3686388"/>
            <a:ext cx="22219920" cy="18194867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7680960"/>
            <a:ext cx="14156053" cy="14229929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363135"/>
            <a:ext cx="37856160" cy="4948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6815667"/>
            <a:ext cx="37856160" cy="1624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23730375"/>
            <a:ext cx="987552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23730375"/>
            <a:ext cx="1481328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23730375"/>
            <a:ext cx="987552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B6BFE-0F48-18A6-8B56-CC6057FB1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20000"/>
          </a:blip>
          <a:srcRect l="36674" t="11290" r="13223" b="13843"/>
          <a:stretch/>
        </p:blipFill>
        <p:spPr>
          <a:xfrm>
            <a:off x="0" y="0"/>
            <a:ext cx="22174200" cy="25603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BEE9FC-09F4-EEDB-9FBF-16C417AD41A4}"/>
              </a:ext>
            </a:extLst>
          </p:cNvPr>
          <p:cNvSpPr/>
          <p:nvPr userDrawn="1"/>
        </p:nvSpPr>
        <p:spPr>
          <a:xfrm>
            <a:off x="457200" y="406400"/>
            <a:ext cx="42976800" cy="457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E8DF0D-CE5D-143B-76C0-C88C235621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20000"/>
          </a:blip>
          <a:srcRect t="26058" r="30176" b="52995"/>
          <a:stretch/>
        </p:blipFill>
        <p:spPr>
          <a:xfrm>
            <a:off x="23784648" y="423502"/>
            <a:ext cx="19649352" cy="45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8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34" Type="http://schemas.openxmlformats.org/officeDocument/2006/relationships/image" Target="../media/image35.JP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274C-7B2A-3A4F-9A24-36240651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9948" y="849805"/>
            <a:ext cx="21125793" cy="216916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Proxima Nova" panose="02000506030000020004" pitchFamily="2" charset="0"/>
              </a:rPr>
              <a:t>Title</a:t>
            </a:r>
            <a:endParaRPr lang="en-US" sz="15600" b="1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78137-9DFB-94CC-EBA6-4952A4A3F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3362289"/>
            <a:ext cx="32918400" cy="979591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Proxima Nova" panose="02000506030000020004" pitchFamily="2" charset="0"/>
              </a:rPr>
              <a:t>Author, </a:t>
            </a:r>
            <a:r>
              <a:rPr lang="en-US" sz="4400" dirty="0">
                <a:solidFill>
                  <a:schemeClr val="bg1"/>
                </a:solidFill>
                <a:latin typeface="Proxima Nova Light" panose="02000506030000020004" pitchFamily="2" charset="0"/>
              </a:rPr>
              <a:t>Department, Towson University Towson, Maryland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A07A9-E91D-E6FC-738C-8EA60DA683C7}"/>
              </a:ext>
            </a:extLst>
          </p:cNvPr>
          <p:cNvSpPr txBox="1"/>
          <p:nvPr/>
        </p:nvSpPr>
        <p:spPr>
          <a:xfrm>
            <a:off x="1016000" y="7518403"/>
            <a:ext cx="8666048" cy="9829797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Aenean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Sed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lacus.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  <a:p>
            <a:b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</a:br>
            <a:endParaRPr lang="en-US" sz="3600" dirty="0">
              <a:solidFill>
                <a:srgbClr val="000000"/>
              </a:solidFill>
              <a:latin typeface="Proxima Nova Light" panose="02000506030000020004" pitchFamily="2" charset="0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D38BCA-DEFE-B303-2588-B98C93D3ADE8}"/>
              </a:ext>
            </a:extLst>
          </p:cNvPr>
          <p:cNvGrpSpPr/>
          <p:nvPr/>
        </p:nvGrpSpPr>
        <p:grpSpPr>
          <a:xfrm>
            <a:off x="453871" y="6007737"/>
            <a:ext cx="9604529" cy="1140884"/>
            <a:chOff x="34079340" y="5772724"/>
            <a:chExt cx="10418287" cy="1140884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FB087A45-793C-4B32-A772-8259586FD9EC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297EC5-6409-131A-1811-542611CD6207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7008A5E-7878-ABE7-3CF0-4FF584547A9F}"/>
              </a:ext>
            </a:extLst>
          </p:cNvPr>
          <p:cNvSpPr txBox="1"/>
          <p:nvPr/>
        </p:nvSpPr>
        <p:spPr>
          <a:xfrm>
            <a:off x="12492077" y="7518403"/>
            <a:ext cx="8666048" cy="9829797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Aenean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Sed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lacus.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E0E210-9203-1744-0EB0-9E5CB0A7FBA9}"/>
              </a:ext>
            </a:extLst>
          </p:cNvPr>
          <p:cNvGrpSpPr/>
          <p:nvPr/>
        </p:nvGrpSpPr>
        <p:grpSpPr>
          <a:xfrm>
            <a:off x="11929948" y="6007737"/>
            <a:ext cx="9604529" cy="1140884"/>
            <a:chOff x="34079340" y="5772724"/>
            <a:chExt cx="10418287" cy="1140884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80DFFB1-CCE0-AA00-33A0-3A28DE01460E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942569-2DF7-7279-5B51-860C60153FB0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634C0AE-F56F-7969-9E48-64ED2B9700C1}"/>
              </a:ext>
            </a:extLst>
          </p:cNvPr>
          <p:cNvSpPr txBox="1"/>
          <p:nvPr/>
        </p:nvSpPr>
        <p:spPr>
          <a:xfrm>
            <a:off x="34394929" y="7518403"/>
            <a:ext cx="8666048" cy="17322796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Aenean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Sed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lacus.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  <a:p>
            <a:pPr>
              <a:spcBef>
                <a:spcPts val="500"/>
              </a:spcBef>
            </a:pPr>
            <a:b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</a:b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ligula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vitae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molestie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pharetra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justo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Fusce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odio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hendrerit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imperdiet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facilisis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 non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turpis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risus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Lorem ipsum dolor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</a:t>
            </a:r>
          </a:p>
          <a:p>
            <a:pPr>
              <a:spcBef>
                <a:spcPts val="500"/>
              </a:spcBef>
            </a:pP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gravida.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Aenean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Sed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lacus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porta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  <a:p>
            <a:endParaRPr lang="en-US" sz="3600" dirty="0">
              <a:solidFill>
                <a:srgbClr val="000000"/>
              </a:solidFill>
              <a:latin typeface="Proxima Nova Light" panose="02000506030000020004" pitchFamily="2" charset="0"/>
              <a:cs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A8FAEF-58D0-2F93-6CE8-DF5A3B9B4D7B}"/>
              </a:ext>
            </a:extLst>
          </p:cNvPr>
          <p:cNvGrpSpPr/>
          <p:nvPr/>
        </p:nvGrpSpPr>
        <p:grpSpPr>
          <a:xfrm>
            <a:off x="33832800" y="6007737"/>
            <a:ext cx="9604529" cy="1140884"/>
            <a:chOff x="34079340" y="5772724"/>
            <a:chExt cx="10418287" cy="1140884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285BC93-1408-1553-A3EB-6AC59565F56A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71057E-8263-89D7-1FFA-5DA846389690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30842DB-6C4F-2473-CDA0-6AADFA28E026}"/>
              </a:ext>
            </a:extLst>
          </p:cNvPr>
          <p:cNvSpPr txBox="1"/>
          <p:nvPr/>
        </p:nvSpPr>
        <p:spPr>
          <a:xfrm>
            <a:off x="1016000" y="19394804"/>
            <a:ext cx="8666048" cy="5446395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Aenean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71661D2-C315-7549-70C1-B442F2850389}"/>
              </a:ext>
            </a:extLst>
          </p:cNvPr>
          <p:cNvGrpSpPr/>
          <p:nvPr/>
        </p:nvGrpSpPr>
        <p:grpSpPr>
          <a:xfrm>
            <a:off x="453871" y="17884138"/>
            <a:ext cx="9604529" cy="1140884"/>
            <a:chOff x="34079340" y="5772724"/>
            <a:chExt cx="10418287" cy="1140884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C948D1D-DB84-2C0A-FA69-167AFEEEF041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257080-DA8E-FFFD-BF4A-386E3188A0A2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pic>
        <p:nvPicPr>
          <p:cNvPr id="45" name="Graphic 44" descr="Classroom outline">
            <a:extLst>
              <a:ext uri="{FF2B5EF4-FFF2-40B4-BE49-F238E27FC236}">
                <a16:creationId xmlns:a16="http://schemas.microsoft.com/office/drawing/2014/main" id="{CFA6AFE3-8529-445A-D33E-CD8CC4362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30217" y="21291749"/>
            <a:ext cx="1534179" cy="1534179"/>
          </a:xfrm>
          <a:prstGeom prst="rect">
            <a:avLst/>
          </a:prstGeom>
        </p:spPr>
      </p:pic>
      <p:pic>
        <p:nvPicPr>
          <p:cNvPr id="47" name="Graphic 46" descr="Classroom with solid fill">
            <a:extLst>
              <a:ext uri="{FF2B5EF4-FFF2-40B4-BE49-F238E27FC236}">
                <a16:creationId xmlns:a16="http://schemas.microsoft.com/office/drawing/2014/main" id="{DBFBFF8D-22C5-55F1-7E0B-44C7E72B9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79232" y="22983320"/>
            <a:ext cx="1534179" cy="1534179"/>
          </a:xfrm>
          <a:prstGeom prst="rect">
            <a:avLst/>
          </a:prstGeom>
        </p:spPr>
      </p:pic>
      <p:pic>
        <p:nvPicPr>
          <p:cNvPr id="49" name="Graphic 48" descr="Blackboard with solid fill">
            <a:extLst>
              <a:ext uri="{FF2B5EF4-FFF2-40B4-BE49-F238E27FC236}">
                <a16:creationId xmlns:a16="http://schemas.microsoft.com/office/drawing/2014/main" id="{C005B4C9-E392-7E97-FCA5-F8E27959A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45471" y="21449141"/>
            <a:ext cx="1534179" cy="1534179"/>
          </a:xfrm>
          <a:prstGeom prst="rect">
            <a:avLst/>
          </a:prstGeom>
        </p:spPr>
      </p:pic>
      <p:pic>
        <p:nvPicPr>
          <p:cNvPr id="51" name="Graphic 50" descr="Books on shelf with solid fill">
            <a:extLst>
              <a:ext uri="{FF2B5EF4-FFF2-40B4-BE49-F238E27FC236}">
                <a16:creationId xmlns:a16="http://schemas.microsoft.com/office/drawing/2014/main" id="{A3319C7F-084A-2AF9-AB5E-2D9A014EC7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36861" y="21449141"/>
            <a:ext cx="1534179" cy="1534179"/>
          </a:xfrm>
          <a:prstGeom prst="rect">
            <a:avLst/>
          </a:prstGeom>
        </p:spPr>
      </p:pic>
      <p:pic>
        <p:nvPicPr>
          <p:cNvPr id="53" name="Graphic 52" descr="Lecturer with solid fill">
            <a:extLst>
              <a:ext uri="{FF2B5EF4-FFF2-40B4-BE49-F238E27FC236}">
                <a16:creationId xmlns:a16="http://schemas.microsoft.com/office/drawing/2014/main" id="{FD32A93E-18CF-B35C-E581-E64FFD17E0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311292" y="21119626"/>
            <a:ext cx="1534179" cy="1534179"/>
          </a:xfrm>
          <a:prstGeom prst="rect">
            <a:avLst/>
          </a:prstGeom>
        </p:spPr>
      </p:pic>
      <p:pic>
        <p:nvPicPr>
          <p:cNvPr id="55" name="Graphic 54" descr="Teacher with solid fill">
            <a:extLst>
              <a:ext uri="{FF2B5EF4-FFF2-40B4-BE49-F238E27FC236}">
                <a16:creationId xmlns:a16="http://schemas.microsoft.com/office/drawing/2014/main" id="{2AA91423-1399-0DB9-74AF-C3974DBCD7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547098" y="22983320"/>
            <a:ext cx="1534179" cy="1534179"/>
          </a:xfrm>
          <a:prstGeom prst="rect">
            <a:avLst/>
          </a:prstGeom>
        </p:spPr>
      </p:pic>
      <p:pic>
        <p:nvPicPr>
          <p:cNvPr id="57" name="Graphic 56" descr="Closed book with solid fill">
            <a:extLst>
              <a:ext uri="{FF2B5EF4-FFF2-40B4-BE49-F238E27FC236}">
                <a16:creationId xmlns:a16="http://schemas.microsoft.com/office/drawing/2014/main" id="{916DE5A0-52EE-25E3-9970-48F8C113E2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444254" y="22983320"/>
            <a:ext cx="1534179" cy="1534179"/>
          </a:xfrm>
          <a:prstGeom prst="rect">
            <a:avLst/>
          </a:prstGeom>
        </p:spPr>
      </p:pic>
      <p:pic>
        <p:nvPicPr>
          <p:cNvPr id="59" name="Graphic 58" descr="Teacher outline">
            <a:extLst>
              <a:ext uri="{FF2B5EF4-FFF2-40B4-BE49-F238E27FC236}">
                <a16:creationId xmlns:a16="http://schemas.microsoft.com/office/drawing/2014/main" id="{EE556469-B2C8-681F-C992-8350C67F90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328172" y="22794775"/>
            <a:ext cx="1534179" cy="1534179"/>
          </a:xfrm>
          <a:prstGeom prst="rect">
            <a:avLst/>
          </a:prstGeom>
        </p:spPr>
      </p:pic>
      <p:pic>
        <p:nvPicPr>
          <p:cNvPr id="61" name="Graphic 60" descr="Books with solid fill">
            <a:extLst>
              <a:ext uri="{FF2B5EF4-FFF2-40B4-BE49-F238E27FC236}">
                <a16:creationId xmlns:a16="http://schemas.microsoft.com/office/drawing/2014/main" id="{13A91380-4E07-EC9D-15DF-DBCD177BA1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299890" y="19582967"/>
            <a:ext cx="1534179" cy="1534179"/>
          </a:xfrm>
          <a:prstGeom prst="rect">
            <a:avLst/>
          </a:prstGeom>
        </p:spPr>
      </p:pic>
      <p:pic>
        <p:nvPicPr>
          <p:cNvPr id="63" name="Graphic 62" descr="Books outline">
            <a:extLst>
              <a:ext uri="{FF2B5EF4-FFF2-40B4-BE49-F238E27FC236}">
                <a16:creationId xmlns:a16="http://schemas.microsoft.com/office/drawing/2014/main" id="{45752119-8C20-AD95-9C6E-8EDD867076E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436862" y="19417266"/>
            <a:ext cx="1534179" cy="1534179"/>
          </a:xfrm>
          <a:prstGeom prst="rect">
            <a:avLst/>
          </a:prstGeom>
        </p:spPr>
      </p:pic>
      <p:pic>
        <p:nvPicPr>
          <p:cNvPr id="65" name="Graphic 64" descr="Books on shelf outline">
            <a:extLst>
              <a:ext uri="{FF2B5EF4-FFF2-40B4-BE49-F238E27FC236}">
                <a16:creationId xmlns:a16="http://schemas.microsoft.com/office/drawing/2014/main" id="{B936B9BE-70BF-339A-2E52-13ED495E934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392985" y="17774468"/>
            <a:ext cx="1534179" cy="1534179"/>
          </a:xfrm>
          <a:prstGeom prst="rect">
            <a:avLst/>
          </a:prstGeom>
        </p:spPr>
      </p:pic>
      <p:pic>
        <p:nvPicPr>
          <p:cNvPr id="67" name="Graphic 66" descr="Closed book outline">
            <a:extLst>
              <a:ext uri="{FF2B5EF4-FFF2-40B4-BE49-F238E27FC236}">
                <a16:creationId xmlns:a16="http://schemas.microsoft.com/office/drawing/2014/main" id="{AA9F9F25-AC39-7314-9A08-CA75390E949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6902683" y="19484415"/>
            <a:ext cx="1534179" cy="1534179"/>
          </a:xfrm>
          <a:prstGeom prst="rect">
            <a:avLst/>
          </a:prstGeom>
        </p:spPr>
      </p:pic>
      <p:pic>
        <p:nvPicPr>
          <p:cNvPr id="69" name="Graphic 68" descr="Lecturer outline">
            <a:extLst>
              <a:ext uri="{FF2B5EF4-FFF2-40B4-BE49-F238E27FC236}">
                <a16:creationId xmlns:a16="http://schemas.microsoft.com/office/drawing/2014/main" id="{6ABB9504-B62B-5749-92A9-E03CB56CB41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8517190" y="17717982"/>
            <a:ext cx="1534179" cy="1534179"/>
          </a:xfrm>
          <a:prstGeom prst="rect">
            <a:avLst/>
          </a:prstGeom>
        </p:spPr>
      </p:pic>
      <p:pic>
        <p:nvPicPr>
          <p:cNvPr id="71" name="Graphic 70" descr="Open book outline">
            <a:extLst>
              <a:ext uri="{FF2B5EF4-FFF2-40B4-BE49-F238E27FC236}">
                <a16:creationId xmlns:a16="http://schemas.microsoft.com/office/drawing/2014/main" id="{3461877E-C990-C47B-9EB5-340A14B7FF9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6910075" y="17815938"/>
            <a:ext cx="1534179" cy="1534179"/>
          </a:xfrm>
          <a:prstGeom prst="rect">
            <a:avLst/>
          </a:prstGeom>
        </p:spPr>
      </p:pic>
      <p:pic>
        <p:nvPicPr>
          <p:cNvPr id="73" name="Graphic 72" descr="Cube with solid fill">
            <a:extLst>
              <a:ext uri="{FF2B5EF4-FFF2-40B4-BE49-F238E27FC236}">
                <a16:creationId xmlns:a16="http://schemas.microsoft.com/office/drawing/2014/main" id="{40B618B2-AA58-35BD-2B78-2C279A0E4A5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3668984" y="17857512"/>
            <a:ext cx="1412293" cy="1412293"/>
          </a:xfrm>
          <a:prstGeom prst="rect">
            <a:avLst/>
          </a:prstGeom>
        </p:spPr>
      </p:pic>
      <p:pic>
        <p:nvPicPr>
          <p:cNvPr id="75" name="Graphic 74" descr="Pyramid Shape with solid fill">
            <a:extLst>
              <a:ext uri="{FF2B5EF4-FFF2-40B4-BE49-F238E27FC236}">
                <a16:creationId xmlns:a16="http://schemas.microsoft.com/office/drawing/2014/main" id="{331A3A52-5E18-FB5E-378B-396E84331AB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3615663" y="19704853"/>
            <a:ext cx="1412293" cy="1412293"/>
          </a:xfrm>
          <a:prstGeom prst="rect">
            <a:avLst/>
          </a:prstGeom>
        </p:spPr>
      </p:pic>
      <p:pic>
        <p:nvPicPr>
          <p:cNvPr id="78" name="Picture 77" descr="A person smiling at camera&#10;&#10;Description automatically generated">
            <a:extLst>
              <a:ext uri="{FF2B5EF4-FFF2-40B4-BE49-F238E27FC236}">
                <a16:creationId xmlns:a16="http://schemas.microsoft.com/office/drawing/2014/main" id="{9DB614B4-E955-297E-6590-00F69428BE9D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t="5458" r="13717" b="24918"/>
          <a:stretch/>
        </p:blipFill>
        <p:spPr>
          <a:xfrm>
            <a:off x="23538925" y="14532430"/>
            <a:ext cx="8666048" cy="10489322"/>
          </a:xfrm>
          <a:prstGeom prst="rect">
            <a:avLst/>
          </a:prstGeom>
        </p:spPr>
      </p:pic>
      <p:pic>
        <p:nvPicPr>
          <p:cNvPr id="5" name="Picture 4" descr="A black background with white text and yellow letters&#10;&#10;Description automatically generated">
            <a:extLst>
              <a:ext uri="{FF2B5EF4-FFF2-40B4-BE49-F238E27FC236}">
                <a16:creationId xmlns:a16="http://schemas.microsoft.com/office/drawing/2014/main" id="{766963E0-2E60-8813-148F-D1C710ABDF8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7689659" y="762001"/>
            <a:ext cx="4394200" cy="4114800"/>
          </a:xfrm>
          <a:prstGeom prst="rect">
            <a:avLst/>
          </a:prstGeom>
        </p:spPr>
      </p:pic>
      <p:pic>
        <p:nvPicPr>
          <p:cNvPr id="7" name="Picture 6" descr="A black background with white text and yellow letters&#10;&#10;Description automatically generated">
            <a:extLst>
              <a:ext uri="{FF2B5EF4-FFF2-40B4-BE49-F238E27FC236}">
                <a16:creationId xmlns:a16="http://schemas.microsoft.com/office/drawing/2014/main" id="{B8FD1AAE-D01F-53D1-C9A2-FDC186A3BAD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97438" y="762001"/>
            <a:ext cx="439420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6D3F31-876D-D60A-3BE2-62DC08C5C11A}"/>
              </a:ext>
            </a:extLst>
          </p:cNvPr>
          <p:cNvSpPr txBox="1"/>
          <p:nvPr/>
        </p:nvSpPr>
        <p:spPr>
          <a:xfrm>
            <a:off x="23538925" y="7094922"/>
            <a:ext cx="8666048" cy="5639222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“Lorem ipsum dolor sit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amet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,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consectetur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adipiscing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elit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. Integer a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urna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est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, sit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amet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dignissim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nisi.”</a:t>
            </a:r>
          </a:p>
        </p:txBody>
      </p:sp>
    </p:spTree>
    <p:extLst>
      <p:ext uri="{BB962C8B-B14F-4D97-AF65-F5344CB8AC3E}">
        <p14:creationId xmlns:p14="http://schemas.microsoft.com/office/powerpoint/2010/main" val="3773636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</TotalTime>
  <Words>492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Kandal Book</vt:lpstr>
      <vt:lpstr>Proxima Nova</vt:lpstr>
      <vt:lpstr>Proxima Nova Light</vt:lpstr>
      <vt:lpstr>Proxima Nova Semibold</vt:lpstr>
      <vt:lpstr>Office Theme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Merino, David A.</dc:creator>
  <cp:lastModifiedBy>Burk, Abby</cp:lastModifiedBy>
  <cp:revision>5</cp:revision>
  <dcterms:created xsi:type="dcterms:W3CDTF">2024-02-12T19:36:26Z</dcterms:created>
  <dcterms:modified xsi:type="dcterms:W3CDTF">2025-04-09T19:07:27Z</dcterms:modified>
</cp:coreProperties>
</file>