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8" r:id="rId2"/>
  </p:sldIdLst>
  <p:sldSz cx="43434000" cy="32461200"/>
  <p:notesSz cx="6858000" cy="9144000"/>
  <p:defaultTextStyle>
    <a:defPPr>
      <a:defRPr lang="en-US"/>
    </a:defPPr>
    <a:lvl1pPr marL="0" algn="l" defTabSz="2194231" rtl="0" eaLnBrk="1" latinLnBrk="0" hangingPunct="1">
      <a:defRPr sz="8600" kern="1200">
        <a:solidFill>
          <a:schemeClr val="tx1"/>
        </a:solidFill>
        <a:latin typeface="+mn-lt"/>
        <a:ea typeface="+mn-ea"/>
        <a:cs typeface="+mn-cs"/>
      </a:defRPr>
    </a:lvl1pPr>
    <a:lvl2pPr marL="2194231" algn="l" defTabSz="2194231" rtl="0" eaLnBrk="1" latinLnBrk="0" hangingPunct="1">
      <a:defRPr sz="8600" kern="1200">
        <a:solidFill>
          <a:schemeClr val="tx1"/>
        </a:solidFill>
        <a:latin typeface="+mn-lt"/>
        <a:ea typeface="+mn-ea"/>
        <a:cs typeface="+mn-cs"/>
      </a:defRPr>
    </a:lvl2pPr>
    <a:lvl3pPr marL="4388462" algn="l" defTabSz="2194231" rtl="0" eaLnBrk="1" latinLnBrk="0" hangingPunct="1">
      <a:defRPr sz="8600" kern="1200">
        <a:solidFill>
          <a:schemeClr val="tx1"/>
        </a:solidFill>
        <a:latin typeface="+mn-lt"/>
        <a:ea typeface="+mn-ea"/>
        <a:cs typeface="+mn-cs"/>
      </a:defRPr>
    </a:lvl3pPr>
    <a:lvl4pPr marL="6582694" algn="l" defTabSz="2194231" rtl="0" eaLnBrk="1" latinLnBrk="0" hangingPunct="1">
      <a:defRPr sz="8600" kern="1200">
        <a:solidFill>
          <a:schemeClr val="tx1"/>
        </a:solidFill>
        <a:latin typeface="+mn-lt"/>
        <a:ea typeface="+mn-ea"/>
        <a:cs typeface="+mn-cs"/>
      </a:defRPr>
    </a:lvl4pPr>
    <a:lvl5pPr marL="8776929" algn="l" defTabSz="2194231" rtl="0" eaLnBrk="1" latinLnBrk="0" hangingPunct="1">
      <a:defRPr sz="8600" kern="1200">
        <a:solidFill>
          <a:schemeClr val="tx1"/>
        </a:solidFill>
        <a:latin typeface="+mn-lt"/>
        <a:ea typeface="+mn-ea"/>
        <a:cs typeface="+mn-cs"/>
      </a:defRPr>
    </a:lvl5pPr>
    <a:lvl6pPr marL="10971160" algn="l" defTabSz="2194231" rtl="0" eaLnBrk="1" latinLnBrk="0" hangingPunct="1">
      <a:defRPr sz="8600" kern="1200">
        <a:solidFill>
          <a:schemeClr val="tx1"/>
        </a:solidFill>
        <a:latin typeface="+mn-lt"/>
        <a:ea typeface="+mn-ea"/>
        <a:cs typeface="+mn-cs"/>
      </a:defRPr>
    </a:lvl6pPr>
    <a:lvl7pPr marL="13165392" algn="l" defTabSz="2194231" rtl="0" eaLnBrk="1" latinLnBrk="0" hangingPunct="1">
      <a:defRPr sz="8600" kern="1200">
        <a:solidFill>
          <a:schemeClr val="tx1"/>
        </a:solidFill>
        <a:latin typeface="+mn-lt"/>
        <a:ea typeface="+mn-ea"/>
        <a:cs typeface="+mn-cs"/>
      </a:defRPr>
    </a:lvl7pPr>
    <a:lvl8pPr marL="15359623" algn="l" defTabSz="2194231" rtl="0" eaLnBrk="1" latinLnBrk="0" hangingPunct="1">
      <a:defRPr sz="8600" kern="1200">
        <a:solidFill>
          <a:schemeClr val="tx1"/>
        </a:solidFill>
        <a:latin typeface="+mn-lt"/>
        <a:ea typeface="+mn-ea"/>
        <a:cs typeface="+mn-cs"/>
      </a:defRPr>
    </a:lvl8pPr>
    <a:lvl9pPr marL="17553853" algn="l" defTabSz="2194231" rtl="0" eaLnBrk="1" latinLnBrk="0" hangingPunct="1">
      <a:defRPr sz="8600" kern="1200">
        <a:solidFill>
          <a:schemeClr val="tx1"/>
        </a:solidFill>
        <a:latin typeface="+mn-lt"/>
        <a:ea typeface="+mn-ea"/>
        <a:cs typeface="+mn-cs"/>
      </a:defRPr>
    </a:lvl9pPr>
  </p:defaultTextStyle>
  <p:extLst>
    <p:ext uri="{521415D9-36F7-43E2-AB2F-B90AF26B5E84}">
      <p14:sectionLst xmlns:p14="http://schemas.microsoft.com/office/powerpoint/2010/main">
        <p14:section name="4x6 - 4 Columns" id="{646EE22A-177A-B540-AE56-A257D18E2443}">
          <p14:sldIdLst>
            <p14:sldId id="258"/>
          </p14:sldIdLst>
        </p14:section>
      </p14:sectionLst>
    </p:ext>
    <p:ext uri="{EFAFB233-063F-42B5-8137-9DF3F51BA10A}">
      <p15:sldGuideLst xmlns:p15="http://schemas.microsoft.com/office/powerpoint/2012/main">
        <p15:guide id="1" orient="horz" pos="551">
          <p15:clr>
            <a:srgbClr val="A4A3A4"/>
          </p15:clr>
        </p15:guide>
        <p15:guide id="2" orient="horz" pos="4595">
          <p15:clr>
            <a:srgbClr val="A4A3A4"/>
          </p15:clr>
        </p15:guide>
        <p15:guide id="3" orient="horz" pos="4992" userDrawn="1">
          <p15:clr>
            <a:srgbClr val="A4A3A4"/>
          </p15:clr>
        </p15:guide>
        <p15:guide id="4" orient="horz" pos="6120" userDrawn="1">
          <p15:clr>
            <a:srgbClr val="A4A3A4"/>
          </p15:clr>
        </p15:guide>
        <p15:guide id="5" orient="horz" pos="19824" userDrawn="1">
          <p15:clr>
            <a:srgbClr val="A4A3A4"/>
          </p15:clr>
        </p15:guide>
        <p15:guide id="6" pos="576" userDrawn="1">
          <p15:clr>
            <a:srgbClr val="A4A3A4"/>
          </p15:clr>
        </p15:guide>
        <p15:guide id="7" pos="21053">
          <p15:clr>
            <a:srgbClr val="A4A3A4"/>
          </p15:clr>
        </p15:guide>
        <p15:guide id="8" pos="26821">
          <p15:clr>
            <a:srgbClr val="A4A3A4"/>
          </p15:clr>
        </p15:guide>
        <p15:guide id="9" pos="19865">
          <p15:clr>
            <a:srgbClr val="A4A3A4"/>
          </p15:clr>
        </p15:guide>
        <p15:guide id="10" pos="6319">
          <p15:clr>
            <a:srgbClr val="A4A3A4"/>
          </p15:clr>
        </p15:guide>
        <p15:guide id="11" pos="7481">
          <p15:clr>
            <a:srgbClr val="A4A3A4"/>
          </p15:clr>
        </p15:guide>
        <p15:guide id="12" pos="13374">
          <p15:clr>
            <a:srgbClr val="A4A3A4"/>
          </p15:clr>
        </p15:guide>
        <p15:guide id="13" pos="139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6BC1C"/>
    <a:srgbClr val="50912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8" autoAdjust="0"/>
    <p:restoredTop sz="94650" autoAdjust="0"/>
  </p:normalViewPr>
  <p:slideViewPr>
    <p:cSldViewPr snapToGrid="0" snapToObjects="1">
      <p:cViewPr varScale="1">
        <p:scale>
          <a:sx n="22" d="100"/>
          <a:sy n="22" d="100"/>
        </p:scale>
        <p:origin x="1806" y="72"/>
      </p:cViewPr>
      <p:guideLst>
        <p:guide orient="horz" pos="551"/>
        <p:guide orient="horz" pos="4595"/>
        <p:guide orient="horz" pos="4992"/>
        <p:guide orient="horz" pos="6120"/>
        <p:guide orient="horz" pos="19824"/>
        <p:guide pos="576"/>
        <p:guide pos="21053"/>
        <p:guide pos="26821"/>
        <p:guide pos="19865"/>
        <p:guide pos="6319"/>
        <p:guide pos="7481"/>
        <p:guide pos="13374"/>
        <p:guide pos="13976"/>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A875D6-C459-8E41-AAFB-63CB83F92D98}" type="datetimeFigureOut">
              <a:rPr lang="en-US" smtClean="0"/>
              <a:t>4/9/2025</a:t>
            </a:fld>
            <a:endParaRPr lang="en-US"/>
          </a:p>
        </p:txBody>
      </p:sp>
      <p:sp>
        <p:nvSpPr>
          <p:cNvPr id="4" name="Slide Image Placeholder 3"/>
          <p:cNvSpPr>
            <a:spLocks noGrp="1" noRot="1" noChangeAspect="1"/>
          </p:cNvSpPr>
          <p:nvPr>
            <p:ph type="sldImg" idx="2"/>
          </p:nvPr>
        </p:nvSpPr>
        <p:spPr>
          <a:xfrm>
            <a:off x="1135063" y="685800"/>
            <a:ext cx="458787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5B3B11-F3F7-034E-B6B0-AADA5EE77934}" type="slidenum">
              <a:rPr lang="en-US" smtClean="0"/>
              <a:t>‹#›</a:t>
            </a:fld>
            <a:endParaRPr lang="en-US"/>
          </a:p>
        </p:txBody>
      </p:sp>
    </p:spTree>
    <p:extLst>
      <p:ext uri="{BB962C8B-B14F-4D97-AF65-F5344CB8AC3E}">
        <p14:creationId xmlns:p14="http://schemas.microsoft.com/office/powerpoint/2010/main" val="2363702205"/>
      </p:ext>
    </p:extLst>
  </p:cSld>
  <p:clrMap bg1="lt1" tx1="dk1" bg2="lt2" tx2="dk2" accent1="accent1" accent2="accent2" accent3="accent3" accent4="accent4" accent5="accent5" accent6="accent6" hlink="hlink" folHlink="folHlink"/>
  <p:notesStyle>
    <a:lvl1pPr marL="0" algn="l" defTabSz="2194231" rtl="0" eaLnBrk="1" latinLnBrk="0" hangingPunct="1">
      <a:defRPr sz="5700" kern="1200">
        <a:solidFill>
          <a:schemeClr val="tx1"/>
        </a:solidFill>
        <a:latin typeface="+mn-lt"/>
        <a:ea typeface="+mn-ea"/>
        <a:cs typeface="+mn-cs"/>
      </a:defRPr>
    </a:lvl1pPr>
    <a:lvl2pPr marL="2194231" algn="l" defTabSz="2194231" rtl="0" eaLnBrk="1" latinLnBrk="0" hangingPunct="1">
      <a:defRPr sz="5700" kern="1200">
        <a:solidFill>
          <a:schemeClr val="tx1"/>
        </a:solidFill>
        <a:latin typeface="+mn-lt"/>
        <a:ea typeface="+mn-ea"/>
        <a:cs typeface="+mn-cs"/>
      </a:defRPr>
    </a:lvl2pPr>
    <a:lvl3pPr marL="4388462" algn="l" defTabSz="2194231" rtl="0" eaLnBrk="1" latinLnBrk="0" hangingPunct="1">
      <a:defRPr sz="5700" kern="1200">
        <a:solidFill>
          <a:schemeClr val="tx1"/>
        </a:solidFill>
        <a:latin typeface="+mn-lt"/>
        <a:ea typeface="+mn-ea"/>
        <a:cs typeface="+mn-cs"/>
      </a:defRPr>
    </a:lvl3pPr>
    <a:lvl4pPr marL="6582694" algn="l" defTabSz="2194231" rtl="0" eaLnBrk="1" latinLnBrk="0" hangingPunct="1">
      <a:defRPr sz="5700" kern="1200">
        <a:solidFill>
          <a:schemeClr val="tx1"/>
        </a:solidFill>
        <a:latin typeface="+mn-lt"/>
        <a:ea typeface="+mn-ea"/>
        <a:cs typeface="+mn-cs"/>
      </a:defRPr>
    </a:lvl4pPr>
    <a:lvl5pPr marL="8776929" algn="l" defTabSz="2194231" rtl="0" eaLnBrk="1" latinLnBrk="0" hangingPunct="1">
      <a:defRPr sz="5700" kern="1200">
        <a:solidFill>
          <a:schemeClr val="tx1"/>
        </a:solidFill>
        <a:latin typeface="+mn-lt"/>
        <a:ea typeface="+mn-ea"/>
        <a:cs typeface="+mn-cs"/>
      </a:defRPr>
    </a:lvl5pPr>
    <a:lvl6pPr marL="10971160" algn="l" defTabSz="2194231" rtl="0" eaLnBrk="1" latinLnBrk="0" hangingPunct="1">
      <a:defRPr sz="5700" kern="1200">
        <a:solidFill>
          <a:schemeClr val="tx1"/>
        </a:solidFill>
        <a:latin typeface="+mn-lt"/>
        <a:ea typeface="+mn-ea"/>
        <a:cs typeface="+mn-cs"/>
      </a:defRPr>
    </a:lvl6pPr>
    <a:lvl7pPr marL="13165392" algn="l" defTabSz="2194231" rtl="0" eaLnBrk="1" latinLnBrk="0" hangingPunct="1">
      <a:defRPr sz="5700" kern="1200">
        <a:solidFill>
          <a:schemeClr val="tx1"/>
        </a:solidFill>
        <a:latin typeface="+mn-lt"/>
        <a:ea typeface="+mn-ea"/>
        <a:cs typeface="+mn-cs"/>
      </a:defRPr>
    </a:lvl7pPr>
    <a:lvl8pPr marL="15359623" algn="l" defTabSz="2194231" rtl="0" eaLnBrk="1" latinLnBrk="0" hangingPunct="1">
      <a:defRPr sz="5700" kern="1200">
        <a:solidFill>
          <a:schemeClr val="tx1"/>
        </a:solidFill>
        <a:latin typeface="+mn-lt"/>
        <a:ea typeface="+mn-ea"/>
        <a:cs typeface="+mn-cs"/>
      </a:defRPr>
    </a:lvl8pPr>
    <a:lvl9pPr marL="17553853" algn="l" defTabSz="2194231" rtl="0" eaLnBrk="1" latinLnBrk="0" hangingPunct="1">
      <a:defRPr sz="5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35063" y="685800"/>
            <a:ext cx="458787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5B3B11-F3F7-034E-B6B0-AADA5EE77934}" type="slidenum">
              <a:rPr lang="en-US" smtClean="0"/>
              <a:t>1</a:t>
            </a:fld>
            <a:endParaRPr lang="en-US"/>
          </a:p>
        </p:txBody>
      </p:sp>
    </p:spTree>
    <p:extLst>
      <p:ext uri="{BB962C8B-B14F-4D97-AF65-F5344CB8AC3E}">
        <p14:creationId xmlns:p14="http://schemas.microsoft.com/office/powerpoint/2010/main" val="19649122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fusion.towson.edu/www/mms" TargetMode="External"/><Relationship Id="rId2" Type="http://schemas.openxmlformats.org/officeDocument/2006/relationships/hyperlink" Target="https://www.towson.edu/provost/academicinnovation/multimedia.html" TargetMode="External"/><Relationship Id="rId1" Type="http://schemas.openxmlformats.org/officeDocument/2006/relationships/slideMaster" Target="../slideMasters/slideMaster1.xml"/><Relationship Id="rId4" Type="http://schemas.openxmlformats.org/officeDocument/2006/relationships/hyperlink" Target="mailto:OAIProjects@towson.edu?subject=PowerPoint%20Poster%20Template"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useBgFill="1">
        <p:nvSpPr>
          <p:cNvPr id="8" name="Picture Placeholder 7"/>
          <p:cNvSpPr>
            <a:spLocks noGrp="1" noChangeAspect="1"/>
          </p:cNvSpPr>
          <p:nvPr>
            <p:ph type="pic" sz="quarter" idx="13" hasCustomPrompt="1"/>
          </p:nvPr>
        </p:nvSpPr>
        <p:spPr>
          <a:xfrm>
            <a:off x="22198124" y="25608280"/>
            <a:ext cx="9399475" cy="5716403"/>
          </a:xfrm>
          <a:prstGeom prst="rect">
            <a:avLst/>
          </a:prstGeom>
        </p:spPr>
        <p:style>
          <a:lnRef idx="0">
            <a:schemeClr val="accent6"/>
          </a:lnRef>
          <a:fillRef idx="3">
            <a:schemeClr val="accent6"/>
          </a:fillRef>
          <a:effectRef idx="3">
            <a:schemeClr val="accent6"/>
          </a:effectRef>
          <a:fontRef idx="none"/>
        </p:style>
        <p:txBody>
          <a:bodyPr vert="horz" lIns="102413" tIns="51206" rIns="102413" bIns="51206"/>
          <a:lstStyle>
            <a:lvl1pPr marL="0" indent="0" algn="ctr">
              <a:buNone/>
              <a:defRPr sz="7400" b="1">
                <a:latin typeface="Arial"/>
                <a:cs typeface="Arial"/>
              </a:defRPr>
            </a:lvl1pPr>
          </a:lstStyle>
          <a:p>
            <a:r>
              <a:rPr lang="en-US" dirty="0"/>
              <a:t>Image Placeholder</a:t>
            </a:r>
          </a:p>
        </p:txBody>
      </p:sp>
      <p:sp>
        <p:nvSpPr>
          <p:cNvPr id="4" name="Chart Placeholder 3"/>
          <p:cNvSpPr>
            <a:spLocks noGrp="1"/>
          </p:cNvSpPr>
          <p:nvPr>
            <p:ph type="chart" sz="quarter" idx="14" hasCustomPrompt="1"/>
          </p:nvPr>
        </p:nvSpPr>
        <p:spPr>
          <a:xfrm>
            <a:off x="11884248" y="25608280"/>
            <a:ext cx="9399476" cy="5716403"/>
          </a:xfrm>
          <a:prstGeom prst="rect">
            <a:avLst/>
          </a:prstGeom>
        </p:spPr>
        <p:txBody>
          <a:bodyPr vert="horz" lIns="102413" tIns="51206" rIns="102413" bIns="51206"/>
          <a:lstStyle>
            <a:lvl1pPr marL="0" indent="0" algn="ctr">
              <a:buNone/>
              <a:defRPr sz="7400" b="1">
                <a:latin typeface="Arial"/>
                <a:cs typeface="Arial"/>
              </a:defRPr>
            </a:lvl1pPr>
          </a:lstStyle>
          <a:p>
            <a:r>
              <a:rPr lang="en-US" dirty="0"/>
              <a:t>Chart Placeholder</a:t>
            </a:r>
          </a:p>
        </p:txBody>
      </p:sp>
      <p:sp>
        <p:nvSpPr>
          <p:cNvPr id="28" name="Rectangle 27"/>
          <p:cNvSpPr/>
          <p:nvPr userDrawn="1"/>
        </p:nvSpPr>
        <p:spPr>
          <a:xfrm>
            <a:off x="43782135" y="0"/>
            <a:ext cx="13358519" cy="32509332"/>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Rectangle 23"/>
          <p:cNvSpPr/>
          <p:nvPr/>
        </p:nvSpPr>
        <p:spPr>
          <a:xfrm>
            <a:off x="-13815719" y="-48132"/>
            <a:ext cx="13358519" cy="3290716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endParaRPr lang="en-US" kern="1200" dirty="0"/>
          </a:p>
        </p:txBody>
      </p:sp>
      <p:sp>
        <p:nvSpPr>
          <p:cNvPr id="25" name="TextBox 24"/>
          <p:cNvSpPr txBox="1"/>
          <p:nvPr/>
        </p:nvSpPr>
        <p:spPr>
          <a:xfrm>
            <a:off x="-13259337" y="1407482"/>
            <a:ext cx="12245754" cy="29300329"/>
          </a:xfrm>
          <a:prstGeom prst="rect">
            <a:avLst/>
          </a:prstGeom>
          <a:noFill/>
        </p:spPr>
        <p:style>
          <a:lnRef idx="0">
            <a:scrgbClr r="0" g="0" b="0"/>
          </a:lnRef>
          <a:fillRef idx="0">
            <a:scrgbClr r="0" g="0" b="0"/>
          </a:fillRef>
          <a:effectRef idx="0">
            <a:scrgbClr r="0" g="0" b="0"/>
          </a:effectRef>
          <a:fontRef idx="major"/>
        </p:style>
        <p:txBody>
          <a:bodyPr wrap="square" rtlCol="0">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spcBef>
                <a:spcPts val="2000"/>
              </a:spcBef>
            </a:pPr>
            <a:r>
              <a:rPr lang="en-US" sz="5400" b="1" u="sng" kern="1200" dirty="0">
                <a:solidFill>
                  <a:schemeClr val="tx1"/>
                </a:solidFill>
                <a:latin typeface="Calibri" charset="0"/>
                <a:ea typeface="Calibri" charset="0"/>
                <a:cs typeface="Calibri" charset="0"/>
              </a:rPr>
              <a:t>Frequently</a:t>
            </a:r>
            <a:r>
              <a:rPr lang="en-US" sz="5400" b="1" u="sng" kern="1200" baseline="0" dirty="0">
                <a:solidFill>
                  <a:schemeClr val="tx1"/>
                </a:solidFill>
                <a:latin typeface="Calibri" charset="0"/>
                <a:ea typeface="Calibri" charset="0"/>
                <a:cs typeface="Calibri" charset="0"/>
              </a:rPr>
              <a:t> Asked Questions</a:t>
            </a:r>
          </a:p>
          <a:p>
            <a:pPr>
              <a:spcBef>
                <a:spcPts val="2000"/>
              </a:spcBef>
            </a:pPr>
            <a:endParaRPr lang="en-US" sz="4400" b="1" u="sng" kern="1200" baseline="0" dirty="0">
              <a:solidFill>
                <a:schemeClr val="tx1"/>
              </a:solidFill>
              <a:latin typeface="Calibri" charset="0"/>
              <a:ea typeface="Calibri" charset="0"/>
              <a:cs typeface="Calibri" charset="0"/>
            </a:endParaRPr>
          </a:p>
          <a:p>
            <a:pPr>
              <a:spcBef>
                <a:spcPts val="2000"/>
              </a:spcBef>
            </a:pPr>
            <a:r>
              <a:rPr lang="en-US" sz="4400" b="1" u="sng" kern="1200" dirty="0">
                <a:solidFill>
                  <a:schemeClr val="tx1"/>
                </a:solidFill>
                <a:latin typeface="Calibri" charset="0"/>
                <a:ea typeface="Calibri" charset="0"/>
                <a:cs typeface="Calibri" charset="0"/>
              </a:rPr>
              <a:t>How much text</a:t>
            </a:r>
            <a:r>
              <a:rPr lang="en-US" sz="4400" b="1" u="sng" kern="1200" baseline="0" dirty="0">
                <a:solidFill>
                  <a:schemeClr val="tx1"/>
                </a:solidFill>
                <a:latin typeface="Calibri" charset="0"/>
                <a:ea typeface="Calibri" charset="0"/>
                <a:cs typeface="Calibri" charset="0"/>
              </a:rPr>
              <a:t> should I use in my poster?</a:t>
            </a:r>
            <a:endParaRPr lang="en-US" sz="4400" b="1" u="sng" kern="1200" dirty="0">
              <a:solidFill>
                <a:schemeClr val="tx1"/>
              </a:solidFill>
              <a:latin typeface="Calibri" charset="0"/>
              <a:ea typeface="Calibri" charset="0"/>
              <a:cs typeface="Calibri" charset="0"/>
            </a:endParaRPr>
          </a:p>
          <a:p>
            <a:pPr>
              <a:spcBef>
                <a:spcPts val="2000"/>
              </a:spcBef>
            </a:pPr>
            <a:r>
              <a:rPr lang="en-US" sz="4400" kern="1200" dirty="0">
                <a:solidFill>
                  <a:schemeClr val="tx1"/>
                </a:solidFill>
                <a:latin typeface="Calibri" charset="0"/>
                <a:ea typeface="Calibri" charset="0"/>
                <a:cs typeface="Calibri" charset="0"/>
              </a:rPr>
              <a:t>The most common suggestion made by poster session organizers is to minimize</a:t>
            </a:r>
            <a:r>
              <a:rPr lang="en-US" sz="4400" kern="1200" baseline="0" dirty="0">
                <a:solidFill>
                  <a:schemeClr val="tx1"/>
                </a:solidFill>
                <a:latin typeface="Calibri" charset="0"/>
                <a:ea typeface="Calibri" charset="0"/>
                <a:cs typeface="Calibri" charset="0"/>
              </a:rPr>
              <a:t> text and add visuals. </a:t>
            </a:r>
            <a:r>
              <a:rPr lang="en-US" sz="4400" kern="1200" dirty="0">
                <a:solidFill>
                  <a:schemeClr val="tx1"/>
                </a:solidFill>
                <a:latin typeface="Calibri" charset="0"/>
                <a:ea typeface="Calibri" charset="0"/>
                <a:cs typeface="Calibri" charset="0"/>
              </a:rPr>
              <a:t>Some of the most visually successful posters have no</a:t>
            </a:r>
            <a:r>
              <a:rPr lang="en-US" sz="4400" kern="1200" baseline="0" dirty="0">
                <a:solidFill>
                  <a:schemeClr val="tx1"/>
                </a:solidFill>
                <a:latin typeface="Calibri" charset="0"/>
                <a:ea typeface="Calibri" charset="0"/>
                <a:cs typeface="Calibri" charset="0"/>
              </a:rPr>
              <a:t> more than </a:t>
            </a:r>
            <a:r>
              <a:rPr lang="en-US" sz="4400" kern="1200" dirty="0">
                <a:solidFill>
                  <a:schemeClr val="tx1"/>
                </a:solidFill>
                <a:latin typeface="Calibri" charset="0"/>
                <a:ea typeface="Calibri" charset="0"/>
                <a:cs typeface="Calibri" charset="0"/>
              </a:rPr>
              <a:t>a  paragraph for each poster section.</a:t>
            </a:r>
          </a:p>
          <a:p>
            <a:pPr>
              <a:spcBef>
                <a:spcPts val="2000"/>
              </a:spcBef>
            </a:pPr>
            <a:br>
              <a:rPr lang="en-US" sz="4400" b="1" u="sng" kern="1200" dirty="0">
                <a:solidFill>
                  <a:schemeClr val="tx1"/>
                </a:solidFill>
                <a:latin typeface="Calibri" charset="0"/>
                <a:ea typeface="Calibri" charset="0"/>
                <a:cs typeface="Calibri" charset="0"/>
              </a:rPr>
            </a:br>
            <a:r>
              <a:rPr lang="en-US" sz="4400" b="1" u="sng" kern="1200" dirty="0">
                <a:solidFill>
                  <a:schemeClr val="tx1"/>
                </a:solidFill>
                <a:latin typeface="Calibri" charset="0"/>
                <a:ea typeface="Calibri" charset="0"/>
                <a:cs typeface="Calibri" charset="0"/>
              </a:rPr>
              <a:t>What size should my font be?</a:t>
            </a:r>
          </a:p>
          <a:p>
            <a:pPr>
              <a:spcBef>
                <a:spcPts val="1334"/>
              </a:spcBef>
            </a:pPr>
            <a:r>
              <a:rPr lang="en-US" sz="4400" b="1" kern="1200" dirty="0">
                <a:solidFill>
                  <a:schemeClr val="tx1"/>
                </a:solidFill>
                <a:latin typeface="Calibri" charset="0"/>
                <a:ea typeface="Calibri" charset="0"/>
                <a:cs typeface="Calibri" charset="0"/>
              </a:rPr>
              <a:t>Main Title </a:t>
            </a:r>
            <a:r>
              <a:rPr lang="en-US" sz="4400" kern="1200" dirty="0">
                <a:solidFill>
                  <a:schemeClr val="tx1"/>
                </a:solidFill>
                <a:latin typeface="Calibri" charset="0"/>
                <a:ea typeface="Calibri" charset="0"/>
                <a:cs typeface="Calibri" charset="0"/>
              </a:rPr>
              <a:t>60-90 point in template</a:t>
            </a:r>
          </a:p>
          <a:p>
            <a:pPr>
              <a:spcBef>
                <a:spcPts val="1334"/>
              </a:spcBef>
            </a:pPr>
            <a:r>
              <a:rPr lang="en-US" sz="4400" b="1" kern="1200" dirty="0">
                <a:solidFill>
                  <a:schemeClr val="tx1"/>
                </a:solidFill>
                <a:latin typeface="Calibri" charset="0"/>
                <a:ea typeface="Calibri" charset="0"/>
                <a:cs typeface="Calibri" charset="0"/>
              </a:rPr>
              <a:t>Author </a:t>
            </a:r>
            <a:r>
              <a:rPr lang="en-US" sz="4400" kern="1200" dirty="0">
                <a:solidFill>
                  <a:schemeClr val="tx1"/>
                </a:solidFill>
                <a:latin typeface="Calibri" charset="0"/>
                <a:ea typeface="Calibri" charset="0"/>
                <a:cs typeface="Calibri" charset="0"/>
              </a:rPr>
              <a:t>50-60 point in template</a:t>
            </a:r>
          </a:p>
          <a:p>
            <a:pPr>
              <a:spcBef>
                <a:spcPts val="1334"/>
              </a:spcBef>
            </a:pPr>
            <a:r>
              <a:rPr lang="en-US" sz="4400" b="1" kern="1200" dirty="0">
                <a:solidFill>
                  <a:schemeClr val="tx1"/>
                </a:solidFill>
                <a:latin typeface="Calibri" charset="0"/>
                <a:ea typeface="Calibri" charset="0"/>
                <a:cs typeface="Calibri" charset="0"/>
              </a:rPr>
              <a:t>Headers</a:t>
            </a:r>
            <a:r>
              <a:rPr lang="en-US" sz="4400" kern="1200" dirty="0">
                <a:solidFill>
                  <a:schemeClr val="tx1"/>
                </a:solidFill>
                <a:latin typeface="Calibri" charset="0"/>
                <a:ea typeface="Calibri" charset="0"/>
                <a:cs typeface="Calibri" charset="0"/>
              </a:rPr>
              <a:t> 48-60 point in template</a:t>
            </a:r>
          </a:p>
          <a:p>
            <a:pPr>
              <a:spcBef>
                <a:spcPts val="1334"/>
              </a:spcBef>
            </a:pPr>
            <a:r>
              <a:rPr lang="en-US" sz="4400" b="1" kern="1200" dirty="0">
                <a:solidFill>
                  <a:schemeClr val="tx1"/>
                </a:solidFill>
                <a:latin typeface="Calibri" charset="0"/>
                <a:ea typeface="Calibri" charset="0"/>
                <a:cs typeface="Calibri" charset="0"/>
              </a:rPr>
              <a:t>Paragraph Text</a:t>
            </a:r>
            <a:r>
              <a:rPr lang="en-US" sz="4400" kern="1200" dirty="0">
                <a:solidFill>
                  <a:schemeClr val="tx1"/>
                </a:solidFill>
                <a:latin typeface="Calibri" charset="0"/>
                <a:ea typeface="Calibri" charset="0"/>
                <a:cs typeface="Calibri" charset="0"/>
              </a:rPr>
              <a:t> 30-40 point in template</a:t>
            </a:r>
          </a:p>
          <a:p>
            <a:pPr>
              <a:spcBef>
                <a:spcPts val="2000"/>
              </a:spcBef>
            </a:pPr>
            <a:br>
              <a:rPr lang="en-US" sz="4400" b="1" u="sng" kern="1200" dirty="0">
                <a:solidFill>
                  <a:schemeClr val="tx1"/>
                </a:solidFill>
                <a:latin typeface="Calibri" charset="0"/>
                <a:ea typeface="Calibri" charset="0"/>
                <a:cs typeface="Calibri" charset="0"/>
              </a:rPr>
            </a:br>
            <a:r>
              <a:rPr lang="en-US" sz="4400" b="1" u="sng" kern="1200" dirty="0">
                <a:solidFill>
                  <a:schemeClr val="tx1"/>
                </a:solidFill>
                <a:latin typeface="Calibri" charset="0"/>
                <a:ea typeface="Calibri" charset="0"/>
                <a:cs typeface="Calibri" charset="0"/>
              </a:rPr>
              <a:t>How do I insert</a:t>
            </a:r>
            <a:r>
              <a:rPr lang="en-US" sz="4400" b="1" u="sng" kern="1200" baseline="0" dirty="0">
                <a:solidFill>
                  <a:schemeClr val="tx1"/>
                </a:solidFill>
                <a:latin typeface="Calibri" charset="0"/>
                <a:ea typeface="Calibri" charset="0"/>
                <a:cs typeface="Calibri" charset="0"/>
              </a:rPr>
              <a:t> text?</a:t>
            </a:r>
            <a:endParaRPr lang="en-US" sz="4400" b="1" kern="1200" dirty="0">
              <a:solidFill>
                <a:schemeClr val="tx1"/>
              </a:solidFill>
              <a:latin typeface="Calibri" charset="0"/>
              <a:ea typeface="Calibri" charset="0"/>
              <a:cs typeface="Calibri" charset="0"/>
            </a:endParaRPr>
          </a:p>
          <a:p>
            <a:pPr>
              <a:spcBef>
                <a:spcPts val="2000"/>
              </a:spcBef>
            </a:pPr>
            <a:r>
              <a:rPr lang="en-US" sz="4400" kern="1200" dirty="0">
                <a:solidFill>
                  <a:schemeClr val="tx1"/>
                </a:solidFill>
                <a:latin typeface="Calibri" charset="0"/>
                <a:ea typeface="Calibri" charset="0"/>
                <a:cs typeface="Calibri" charset="0"/>
              </a:rPr>
              <a:t>Copy the content from your original document. On the PowerPoint template use your mouse to highlight the area where you would like to insert your content. Once the appropriate text area is highlighted</a:t>
            </a:r>
            <a:r>
              <a:rPr lang="en-US" sz="4400" b="1" kern="1200" dirty="0">
                <a:solidFill>
                  <a:schemeClr val="tx1"/>
                </a:solidFill>
                <a:latin typeface="Calibri" charset="0"/>
                <a:ea typeface="Calibri" charset="0"/>
                <a:cs typeface="Calibri" charset="0"/>
              </a:rPr>
              <a:t> </a:t>
            </a:r>
            <a:r>
              <a:rPr lang="en-US" sz="4400" kern="1200" dirty="0">
                <a:solidFill>
                  <a:schemeClr val="tx1"/>
                </a:solidFill>
                <a:latin typeface="Calibri" charset="0"/>
                <a:ea typeface="Calibri" charset="0"/>
                <a:cs typeface="Calibri" charset="0"/>
              </a:rPr>
              <a:t>paste content.</a:t>
            </a:r>
          </a:p>
          <a:p>
            <a:pPr>
              <a:spcBef>
                <a:spcPts val="2000"/>
              </a:spcBef>
            </a:pPr>
            <a:endParaRPr lang="en-US" sz="4400" kern="1200" dirty="0">
              <a:solidFill>
                <a:schemeClr val="tx1"/>
              </a:solidFill>
              <a:latin typeface="Calibri" charset="0"/>
              <a:ea typeface="Calibri" charset="0"/>
              <a:cs typeface="Calibri" charset="0"/>
            </a:endParaRPr>
          </a:p>
          <a:p>
            <a:pPr>
              <a:spcBef>
                <a:spcPts val="2000"/>
              </a:spcBef>
            </a:pPr>
            <a:r>
              <a:rPr lang="en-US" sz="4400" b="1" u="sng" kern="1200" dirty="0">
                <a:solidFill>
                  <a:schemeClr val="tx1"/>
                </a:solidFill>
                <a:latin typeface="Calibri" charset="0"/>
                <a:ea typeface="Calibri" charset="0"/>
                <a:cs typeface="Calibri" charset="0"/>
              </a:rPr>
              <a:t>How</a:t>
            </a:r>
            <a:r>
              <a:rPr lang="en-US" sz="4400" b="1" u="sng" kern="1200" baseline="0" dirty="0">
                <a:solidFill>
                  <a:schemeClr val="tx1"/>
                </a:solidFill>
                <a:latin typeface="Calibri" charset="0"/>
                <a:ea typeface="Calibri" charset="0"/>
                <a:cs typeface="Calibri" charset="0"/>
              </a:rPr>
              <a:t> do I insert i</a:t>
            </a:r>
            <a:r>
              <a:rPr lang="en-US" sz="4400" b="1" u="sng" kern="1200" dirty="0">
                <a:solidFill>
                  <a:schemeClr val="tx1"/>
                </a:solidFill>
                <a:latin typeface="Calibri" charset="0"/>
                <a:ea typeface="Calibri" charset="0"/>
                <a:cs typeface="Calibri" charset="0"/>
              </a:rPr>
              <a:t>mages/Charts/Graphics?</a:t>
            </a:r>
          </a:p>
          <a:p>
            <a:pPr>
              <a:lnSpc>
                <a:spcPct val="100000"/>
              </a:lnSpc>
              <a:spcBef>
                <a:spcPts val="2000"/>
              </a:spcBef>
            </a:pPr>
            <a:r>
              <a:rPr lang="en-US" sz="4400" kern="1200" dirty="0">
                <a:solidFill>
                  <a:schemeClr val="tx1"/>
                </a:solidFill>
                <a:latin typeface="Calibri" charset="0"/>
                <a:ea typeface="Calibri" charset="0"/>
                <a:cs typeface="Calibri" charset="0"/>
              </a:rPr>
              <a:t>Click on insert,</a:t>
            </a:r>
            <a:r>
              <a:rPr lang="en-US" sz="4400" kern="1200" baseline="0" dirty="0">
                <a:solidFill>
                  <a:schemeClr val="tx1"/>
                </a:solidFill>
                <a:latin typeface="Calibri" charset="0"/>
                <a:ea typeface="Calibri" charset="0"/>
                <a:cs typeface="Calibri" charset="0"/>
              </a:rPr>
              <a:t> and then choose image or chart</a:t>
            </a:r>
            <a:r>
              <a:rPr lang="en-US" sz="4400" kern="1200" dirty="0">
                <a:solidFill>
                  <a:schemeClr val="tx1"/>
                </a:solidFill>
                <a:latin typeface="Calibri" charset="0"/>
                <a:ea typeface="Calibri" charset="0"/>
                <a:cs typeface="Calibri" charset="0"/>
              </a:rPr>
              <a:t>. Once the pop up box is on your screen select the file that you would like to place. Choose the highest</a:t>
            </a:r>
            <a:r>
              <a:rPr lang="en-US" sz="4400" kern="1200" baseline="0" dirty="0">
                <a:solidFill>
                  <a:schemeClr val="tx1"/>
                </a:solidFill>
                <a:latin typeface="Calibri" charset="0"/>
                <a:ea typeface="Calibri" charset="0"/>
                <a:cs typeface="Calibri" charset="0"/>
              </a:rPr>
              <a:t> resolution images. </a:t>
            </a:r>
          </a:p>
          <a:p>
            <a:pPr>
              <a:lnSpc>
                <a:spcPct val="100000"/>
              </a:lnSpc>
              <a:spcBef>
                <a:spcPts val="2000"/>
              </a:spcBef>
            </a:pPr>
            <a:r>
              <a:rPr lang="en-US" sz="4400" kern="1200" baseline="0" dirty="0">
                <a:solidFill>
                  <a:schemeClr val="tx1"/>
                </a:solidFill>
                <a:latin typeface="Calibri" charset="0"/>
                <a:ea typeface="Calibri" charset="0"/>
                <a:cs typeface="Calibri" charset="0"/>
              </a:rPr>
              <a:t>OAI has a </a:t>
            </a:r>
            <a:r>
              <a:rPr lang="en-US" sz="4400" kern="1200" baseline="0" dirty="0" err="1">
                <a:solidFill>
                  <a:schemeClr val="tx1"/>
                </a:solidFill>
                <a:latin typeface="Calibri" charset="0"/>
                <a:ea typeface="Calibri" charset="0"/>
                <a:cs typeface="Calibri" charset="0"/>
              </a:rPr>
              <a:t>Powerpoint</a:t>
            </a:r>
            <a:r>
              <a:rPr lang="en-US" sz="4400" kern="1200" baseline="0" dirty="0">
                <a:solidFill>
                  <a:schemeClr val="tx1"/>
                </a:solidFill>
                <a:latin typeface="Calibri" charset="0"/>
                <a:ea typeface="Calibri" charset="0"/>
                <a:cs typeface="Calibri" charset="0"/>
              </a:rPr>
              <a:t> template containing</a:t>
            </a:r>
            <a:r>
              <a:rPr lang="en-US" sz="4400" kern="1200" baseline="0" dirty="0">
                <a:solidFill>
                  <a:schemeClr val="tx1"/>
                </a:solidFill>
                <a:latin typeface="Calibri" charset="0"/>
                <a:ea typeface="Calibri" charset="0"/>
                <a:cs typeface="Calibri" charset="0"/>
                <a:hlinkClick r:id="rId2"/>
              </a:rPr>
              <a:t> customizable graphics </a:t>
            </a:r>
            <a:r>
              <a:rPr lang="en-US" sz="4400" kern="1200" baseline="0" dirty="0">
                <a:solidFill>
                  <a:schemeClr val="tx1"/>
                </a:solidFill>
                <a:latin typeface="Calibri" charset="0"/>
                <a:ea typeface="Calibri" charset="0"/>
                <a:cs typeface="Calibri" charset="0"/>
              </a:rPr>
              <a:t>and tables that faculty can use on posters. </a:t>
            </a:r>
            <a:endParaRPr lang="en-US" sz="4400" kern="1200" dirty="0">
              <a:solidFill>
                <a:schemeClr val="tx1"/>
              </a:solidFill>
              <a:latin typeface="Calibri" charset="0"/>
              <a:ea typeface="Calibri" charset="0"/>
              <a:cs typeface="Calibri" charset="0"/>
            </a:endParaRPr>
          </a:p>
          <a:p>
            <a:pPr>
              <a:lnSpc>
                <a:spcPct val="100000"/>
              </a:lnSpc>
              <a:spcBef>
                <a:spcPts val="2000"/>
              </a:spcBef>
            </a:pPr>
            <a:endParaRPr lang="en-US" sz="4400" b="1" u="sng" kern="1200" dirty="0">
              <a:solidFill>
                <a:schemeClr val="tx1"/>
              </a:solidFill>
              <a:latin typeface="Calibri" charset="0"/>
              <a:ea typeface="Calibri" charset="0"/>
              <a:cs typeface="Calibri" charset="0"/>
            </a:endParaRPr>
          </a:p>
          <a:p>
            <a:pPr>
              <a:lnSpc>
                <a:spcPct val="100000"/>
              </a:lnSpc>
              <a:spcBef>
                <a:spcPts val="2000"/>
              </a:spcBef>
            </a:pPr>
            <a:r>
              <a:rPr lang="en-US" sz="4400" b="1" u="sng" kern="1200" dirty="0">
                <a:solidFill>
                  <a:schemeClr val="tx1"/>
                </a:solidFill>
                <a:latin typeface="Calibri" charset="0"/>
                <a:ea typeface="Calibri" charset="0"/>
                <a:cs typeface="Calibri" charset="0"/>
              </a:rPr>
              <a:t>How can I change the colors on my poster?</a:t>
            </a:r>
          </a:p>
          <a:p>
            <a:pPr>
              <a:lnSpc>
                <a:spcPct val="100000"/>
              </a:lnSpc>
              <a:spcBef>
                <a:spcPts val="2000"/>
              </a:spcBef>
            </a:pPr>
            <a:r>
              <a:rPr lang="en-US" sz="4400" b="0" i="0" kern="1200" dirty="0">
                <a:solidFill>
                  <a:schemeClr val="tx1"/>
                </a:solidFill>
                <a:effectLst/>
                <a:latin typeface="Calibri" charset="0"/>
                <a:ea typeface="Calibri" charset="0"/>
                <a:cs typeface="Calibri" charset="0"/>
              </a:rPr>
              <a:t>On the View menu, navigate to Master and then Slide Master. The main slide master is the top slide in the navigation pane. Once on</a:t>
            </a:r>
            <a:r>
              <a:rPr lang="en-US" sz="4400" b="0" i="0" kern="1200" baseline="0" dirty="0">
                <a:solidFill>
                  <a:schemeClr val="tx1"/>
                </a:solidFill>
                <a:effectLst/>
                <a:latin typeface="Calibri" charset="0"/>
                <a:ea typeface="Calibri" charset="0"/>
                <a:cs typeface="Calibri" charset="0"/>
              </a:rPr>
              <a:t> the slide master, select the desired area and change the fill color under Shape Format.</a:t>
            </a:r>
            <a:endParaRPr lang="en-US" sz="4400" b="0" i="0" kern="1200" dirty="0">
              <a:solidFill>
                <a:schemeClr val="tx1"/>
              </a:solidFill>
              <a:effectLst/>
              <a:latin typeface="Calibri" charset="0"/>
              <a:ea typeface="Calibri" charset="0"/>
              <a:cs typeface="Calibri" charset="0"/>
            </a:endParaRPr>
          </a:p>
        </p:txBody>
      </p:sp>
      <p:sp>
        <p:nvSpPr>
          <p:cNvPr id="26" name="TextBox 25"/>
          <p:cNvSpPr txBox="1"/>
          <p:nvPr userDrawn="1"/>
        </p:nvSpPr>
        <p:spPr>
          <a:xfrm>
            <a:off x="44866137" y="914400"/>
            <a:ext cx="11190514" cy="18723074"/>
          </a:xfrm>
          <a:prstGeom prst="rect">
            <a:avLst/>
          </a:prstGeom>
          <a:noFill/>
        </p:spPr>
        <p:txBody>
          <a:bodyPr wrap="square" rtlCol="0">
            <a:spAutoFit/>
          </a:bodyPr>
          <a:lstStyle/>
          <a:p>
            <a:r>
              <a:rPr lang="en-US" sz="4400" b="1" dirty="0">
                <a:solidFill>
                  <a:schemeClr val="tx2">
                    <a:lumMod val="60000"/>
                    <a:lumOff val="40000"/>
                  </a:schemeClr>
                </a:solidFill>
                <a:latin typeface="+mn-lt"/>
                <a:cs typeface="Arial"/>
              </a:rPr>
              <a:t>Extra Headers</a:t>
            </a:r>
          </a:p>
          <a:p>
            <a:endParaRPr lang="en-US" sz="4400" dirty="0">
              <a:latin typeface="+mn-lt"/>
              <a:cs typeface="Arial"/>
            </a:endParaRPr>
          </a:p>
          <a:p>
            <a:r>
              <a:rPr lang="en-US" sz="4400" dirty="0">
                <a:latin typeface="+mn-lt"/>
                <a:cs typeface="Arial"/>
              </a:rPr>
              <a:t>The headers in this column are provided for your convenience. </a:t>
            </a:r>
          </a:p>
          <a:p>
            <a:endParaRPr lang="en-US" sz="4400" b="1" dirty="0">
              <a:latin typeface="+mn-lt"/>
              <a:cs typeface="Arial"/>
            </a:endParaRPr>
          </a:p>
          <a:p>
            <a:r>
              <a:rPr lang="en-US" sz="4400" b="1" dirty="0">
                <a:solidFill>
                  <a:schemeClr val="tx2">
                    <a:lumMod val="60000"/>
                    <a:lumOff val="40000"/>
                  </a:schemeClr>
                </a:solidFill>
                <a:latin typeface="+mn-lt"/>
                <a:cs typeface="Arial"/>
              </a:rPr>
              <a:t>Header Title </a:t>
            </a:r>
          </a:p>
          <a:p>
            <a:endParaRPr lang="en-US" sz="4400" dirty="0">
              <a:latin typeface="+mn-lt"/>
              <a:cs typeface="Arial"/>
            </a:endParaRPr>
          </a:p>
          <a:p>
            <a:r>
              <a:rPr lang="en-US" sz="4400" dirty="0">
                <a:latin typeface="+mn-lt"/>
                <a:cs typeface="Arial"/>
              </a:rPr>
              <a:t>To change the title of the header double click the text until the title is highlighted. Once the title is highlighted type in the preferred title.</a:t>
            </a:r>
          </a:p>
          <a:p>
            <a:endParaRPr lang="en-US" sz="4400" b="1" dirty="0">
              <a:latin typeface="+mn-lt"/>
              <a:cs typeface="Arial"/>
            </a:endParaRPr>
          </a:p>
          <a:p>
            <a:r>
              <a:rPr lang="en-US" sz="4400" b="1" dirty="0">
                <a:solidFill>
                  <a:schemeClr val="tx2">
                    <a:lumMod val="60000"/>
                    <a:lumOff val="40000"/>
                  </a:schemeClr>
                </a:solidFill>
                <a:latin typeface="+mn-lt"/>
                <a:cs typeface="Arial"/>
              </a:rPr>
              <a:t>Place Headers</a:t>
            </a:r>
          </a:p>
          <a:p>
            <a:endParaRPr lang="en-US" sz="4400" b="1" dirty="0">
              <a:solidFill>
                <a:schemeClr val="tx2">
                  <a:lumMod val="60000"/>
                  <a:lumOff val="40000"/>
                </a:schemeClr>
              </a:solidFill>
              <a:latin typeface="+mn-lt"/>
              <a:cs typeface="Arial"/>
            </a:endParaRPr>
          </a:p>
          <a:p>
            <a:r>
              <a:rPr lang="en-US" sz="4400" dirty="0">
                <a:latin typeface="+mn-lt"/>
                <a:cs typeface="Arial"/>
              </a:rPr>
              <a:t>Once the header is titled properly drag and drop the header to where you would like it placed on your poster.</a:t>
            </a:r>
          </a:p>
          <a:p>
            <a:endParaRPr lang="en-US" sz="4400" dirty="0">
              <a:latin typeface="+mn-lt"/>
              <a:cs typeface="Arial"/>
            </a:endParaRPr>
          </a:p>
          <a:p>
            <a:pPr>
              <a:spcBef>
                <a:spcPts val="2000"/>
              </a:spcBef>
            </a:pPr>
            <a:r>
              <a:rPr lang="en-US" sz="4400" b="1" u="sng" dirty="0">
                <a:solidFill>
                  <a:schemeClr val="tx1"/>
                </a:solidFill>
                <a:latin typeface="+mn-lt"/>
                <a:ea typeface="Calibri" charset="0"/>
                <a:cs typeface="Calibri" charset="0"/>
              </a:rPr>
              <a:t>When You are Ready for Printing</a:t>
            </a:r>
          </a:p>
          <a:p>
            <a:pPr>
              <a:spcBef>
                <a:spcPts val="2000"/>
              </a:spcBef>
            </a:pPr>
            <a:r>
              <a:rPr lang="en-US" sz="4400" b="1" dirty="0">
                <a:solidFill>
                  <a:schemeClr val="tx1"/>
                </a:solidFill>
                <a:latin typeface="+mn-lt"/>
                <a:ea typeface="Calibri" charset="0"/>
                <a:cs typeface="Calibri" charset="0"/>
              </a:rPr>
              <a:t>Please fill out the </a:t>
            </a:r>
            <a:r>
              <a:rPr lang="en-US" sz="4400" b="0" i="0" kern="1200" dirty="0">
                <a:solidFill>
                  <a:schemeClr val="lt1"/>
                </a:solidFill>
                <a:effectLst/>
                <a:latin typeface="+mn-lt"/>
                <a:ea typeface="+mn-ea"/>
                <a:cs typeface="+mn-cs"/>
              </a:rPr>
              <a:t> </a:t>
            </a:r>
            <a:r>
              <a:rPr lang="en-US" sz="4400" b="0" i="0" u="none" strike="noStrike" kern="1200" dirty="0">
                <a:solidFill>
                  <a:schemeClr val="lt1"/>
                </a:solidFill>
                <a:effectLst/>
                <a:latin typeface="+mn-lt"/>
                <a:ea typeface="+mn-ea"/>
                <a:cs typeface="+mn-cs"/>
                <a:hlinkClick r:id="rId3"/>
              </a:rPr>
              <a:t>OAI Multimedia Services Request Form</a:t>
            </a:r>
            <a:endParaRPr lang="en-US" sz="4400" b="0" i="0" u="none" strike="noStrike" kern="1200" dirty="0">
              <a:solidFill>
                <a:schemeClr val="lt1"/>
              </a:solidFill>
              <a:effectLst/>
              <a:latin typeface="+mn-lt"/>
              <a:ea typeface="+mn-ea"/>
              <a:cs typeface="+mn-cs"/>
            </a:endParaRPr>
          </a:p>
          <a:p>
            <a:pPr>
              <a:spcBef>
                <a:spcPts val="2000"/>
              </a:spcBef>
            </a:pPr>
            <a:r>
              <a:rPr lang="en-US" sz="4400" b="1" dirty="0">
                <a:solidFill>
                  <a:schemeClr val="tx1"/>
                </a:solidFill>
                <a:latin typeface="+mn-lt"/>
                <a:ea typeface="Calibri" charset="0"/>
                <a:cs typeface="Calibri" charset="0"/>
              </a:rPr>
              <a:t>Turn around time</a:t>
            </a:r>
            <a:r>
              <a:rPr lang="en-US" sz="4400" dirty="0">
                <a:solidFill>
                  <a:schemeClr val="tx1"/>
                </a:solidFill>
                <a:latin typeface="+mn-lt"/>
                <a:ea typeface="Calibri" charset="0"/>
                <a:cs typeface="Calibri" charset="0"/>
              </a:rPr>
              <a:t> is approximately one week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from poster submission.</a:t>
            </a:r>
          </a:p>
          <a:p>
            <a:pPr>
              <a:spcBef>
                <a:spcPts val="2000"/>
              </a:spcBef>
            </a:pPr>
            <a:r>
              <a:rPr lang="en-US" sz="4400" b="1" dirty="0">
                <a:solidFill>
                  <a:schemeClr val="tx1"/>
                </a:solidFill>
                <a:latin typeface="+mn-lt"/>
                <a:ea typeface="Calibri" charset="0"/>
                <a:cs typeface="Calibri" charset="0"/>
              </a:rPr>
              <a:t>For assistance</a:t>
            </a:r>
            <a:r>
              <a:rPr lang="en-US" sz="4400" dirty="0">
                <a:solidFill>
                  <a:schemeClr val="tx1"/>
                </a:solidFill>
                <a:latin typeface="+mn-lt"/>
                <a:ea typeface="Calibri" charset="0"/>
                <a:cs typeface="Calibri" charset="0"/>
              </a:rPr>
              <a:t> please call OAI at 410-704-2005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or email </a:t>
            </a:r>
            <a:r>
              <a:rPr lang="en-US" sz="4400" u="sng" dirty="0">
                <a:solidFill>
                  <a:schemeClr val="tx1"/>
                </a:solidFill>
                <a:latin typeface="+mn-lt"/>
                <a:ea typeface="Calibri" charset="0"/>
                <a:cs typeface="Calibri" charset="0"/>
                <a:hlinkClick r:id="rId4"/>
              </a:rPr>
              <a:t>OAIProjects@towson.edu</a:t>
            </a:r>
            <a:endParaRPr lang="en-US" sz="4400" dirty="0">
              <a:solidFill>
                <a:schemeClr val="tx1"/>
              </a:solidFill>
              <a:latin typeface="+mn-lt"/>
              <a:ea typeface="Calibri" charset="0"/>
              <a:cs typeface="Calibri" charset="0"/>
            </a:endParaRPr>
          </a:p>
          <a:p>
            <a:r>
              <a:rPr lang="en-US" sz="4400" dirty="0">
                <a:latin typeface="+mn-lt"/>
                <a:cs typeface="Arial"/>
              </a:rPr>
              <a:t> </a:t>
            </a:r>
          </a:p>
          <a:p>
            <a:endParaRPr lang="en-US" sz="4400" b="1" dirty="0">
              <a:latin typeface="+mn-lt"/>
              <a:cs typeface="Arial"/>
            </a:endParaRPr>
          </a:p>
        </p:txBody>
      </p:sp>
    </p:spTree>
    <p:extLst>
      <p:ext uri="{BB962C8B-B14F-4D97-AF65-F5344CB8AC3E}">
        <p14:creationId xmlns:p14="http://schemas.microsoft.com/office/powerpoint/2010/main" val="19174167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s://www.towson.edu/provost/academicinnovation/multimedia.html" TargetMode="Externa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mailto:OAIProjects@towson.edu?subject=PowerPoint%20Poster%20Template" TargetMode="External"/><Relationship Id="rId4" Type="http://schemas.openxmlformats.org/officeDocument/2006/relationships/hyperlink" Target="http://fusion.towson.edu/www/mm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43434000" cy="7369520"/>
          </a:xfrm>
          <a:prstGeom prst="rect">
            <a:avLst/>
          </a:prstGeom>
          <a:solidFill>
            <a:srgbClr val="F6BC1C"/>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p>
        </p:txBody>
      </p:sp>
      <p:sp>
        <p:nvSpPr>
          <p:cNvPr id="12" name="Rectangle 11"/>
          <p:cNvSpPr/>
          <p:nvPr userDrawn="1"/>
        </p:nvSpPr>
        <p:spPr>
          <a:xfrm>
            <a:off x="0" y="6810011"/>
            <a:ext cx="43434000" cy="15392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p>
        </p:txBody>
      </p:sp>
      <p:sp>
        <p:nvSpPr>
          <p:cNvPr id="15" name="Rectangle 14"/>
          <p:cNvSpPr/>
          <p:nvPr userDrawn="1"/>
        </p:nvSpPr>
        <p:spPr>
          <a:xfrm>
            <a:off x="810" y="7091036"/>
            <a:ext cx="43434000" cy="15392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p>
        </p:txBody>
      </p:sp>
      <p:sp>
        <p:nvSpPr>
          <p:cNvPr id="3" name="Rectangle 2"/>
          <p:cNvSpPr/>
          <p:nvPr userDrawn="1"/>
        </p:nvSpPr>
        <p:spPr>
          <a:xfrm>
            <a:off x="-11087100" y="758686"/>
            <a:ext cx="10172700" cy="29238773"/>
          </a:xfrm>
          <a:prstGeom prst="rect">
            <a:avLst/>
          </a:prstGeom>
          <a:solidFill>
            <a:schemeClr val="bg1"/>
          </a:solidFill>
        </p:spPr>
        <p:txBody>
          <a:bodyPr wrap="square">
            <a:spAutoFit/>
          </a:bodyPr>
          <a:lstStyle/>
          <a:p>
            <a:pPr>
              <a:spcBef>
                <a:spcPts val="2000"/>
              </a:spcBef>
            </a:pPr>
            <a:r>
              <a:rPr lang="en-US" sz="3600" b="1" u="sng" dirty="0">
                <a:solidFill>
                  <a:schemeClr val="tx1"/>
                </a:solidFill>
                <a:latin typeface="Calibri" charset="0"/>
                <a:ea typeface="Calibri" charset="0"/>
                <a:cs typeface="Calibri" charset="0"/>
              </a:rPr>
              <a:t>Where to Start</a:t>
            </a:r>
          </a:p>
          <a:p>
            <a:pPr>
              <a:spcBef>
                <a:spcPts val="2000"/>
              </a:spcBef>
            </a:pPr>
            <a:r>
              <a:rPr lang="en-US" sz="3600" dirty="0">
                <a:solidFill>
                  <a:schemeClr val="tx1"/>
                </a:solidFill>
                <a:latin typeface="Calibri" charset="0"/>
                <a:ea typeface="Calibri" charset="0"/>
                <a:cs typeface="Calibri" charset="0"/>
              </a:rPr>
              <a:t>The most common suggestion made by poster session organizers is to distill the information on the poster</a:t>
            </a:r>
            <a:r>
              <a:rPr lang="en-US" sz="3600" baseline="0" dirty="0">
                <a:solidFill>
                  <a:schemeClr val="tx1"/>
                </a:solidFill>
                <a:latin typeface="Calibri" charset="0"/>
                <a:ea typeface="Calibri" charset="0"/>
                <a:cs typeface="Calibri" charset="0"/>
              </a:rPr>
              <a:t> </a:t>
            </a:r>
            <a:r>
              <a:rPr lang="en-US" sz="3600" dirty="0">
                <a:solidFill>
                  <a:schemeClr val="tx1"/>
                </a:solidFill>
                <a:latin typeface="Calibri" charset="0"/>
                <a:ea typeface="Calibri" charset="0"/>
                <a:cs typeface="Calibri" charset="0"/>
              </a:rPr>
              <a:t>to the most concentrated amount. Provide details in handouts. Some of the most visually successful posters have had less then 20 phrase based bullets with two or three supporting images or graphs.</a:t>
            </a:r>
          </a:p>
          <a:p>
            <a:pPr>
              <a:spcBef>
                <a:spcPts val="2000"/>
              </a:spcBef>
            </a:pPr>
            <a:br>
              <a:rPr lang="en-US" sz="3600" b="1" u="sng" dirty="0">
                <a:solidFill>
                  <a:schemeClr val="tx1"/>
                </a:solidFill>
                <a:latin typeface="Calibri" charset="0"/>
                <a:ea typeface="Calibri" charset="0"/>
                <a:cs typeface="Calibri" charset="0"/>
              </a:rPr>
            </a:br>
            <a:r>
              <a:rPr lang="en-US" sz="3600" b="1" u="sng" dirty="0">
                <a:solidFill>
                  <a:schemeClr val="tx1"/>
                </a:solidFill>
                <a:latin typeface="Calibri" charset="0"/>
                <a:ea typeface="Calibri" charset="0"/>
                <a:cs typeface="Calibri" charset="0"/>
              </a:rPr>
              <a:t>Suggested Font Sizes</a:t>
            </a:r>
          </a:p>
          <a:p>
            <a:pPr>
              <a:spcBef>
                <a:spcPts val="1334"/>
              </a:spcBef>
            </a:pPr>
            <a:r>
              <a:rPr lang="en-US" sz="3600" b="1" dirty="0">
                <a:solidFill>
                  <a:schemeClr val="tx1"/>
                </a:solidFill>
                <a:latin typeface="Calibri" charset="0"/>
                <a:ea typeface="Calibri" charset="0"/>
                <a:cs typeface="Calibri" charset="0"/>
              </a:rPr>
              <a:t>Main Title </a:t>
            </a:r>
            <a:r>
              <a:rPr lang="en-US" sz="3600" dirty="0">
                <a:solidFill>
                  <a:schemeClr val="tx1"/>
                </a:solidFill>
                <a:latin typeface="Calibri" charset="0"/>
                <a:ea typeface="Calibri" charset="0"/>
                <a:cs typeface="Calibri" charset="0"/>
              </a:rPr>
              <a:t>60-90 point in template</a:t>
            </a:r>
          </a:p>
          <a:p>
            <a:pPr>
              <a:spcBef>
                <a:spcPts val="1334"/>
              </a:spcBef>
            </a:pPr>
            <a:r>
              <a:rPr lang="en-US" sz="3600" b="1" dirty="0">
                <a:solidFill>
                  <a:schemeClr val="tx1"/>
                </a:solidFill>
                <a:latin typeface="Calibri" charset="0"/>
                <a:ea typeface="Calibri" charset="0"/>
                <a:cs typeface="Calibri" charset="0"/>
              </a:rPr>
              <a:t>Author </a:t>
            </a:r>
            <a:r>
              <a:rPr lang="en-US" sz="3600" dirty="0">
                <a:solidFill>
                  <a:schemeClr val="tx1"/>
                </a:solidFill>
                <a:latin typeface="Calibri" charset="0"/>
                <a:ea typeface="Calibri" charset="0"/>
                <a:cs typeface="Calibri" charset="0"/>
              </a:rPr>
              <a:t>50-60 point in template</a:t>
            </a:r>
          </a:p>
          <a:p>
            <a:pPr>
              <a:spcBef>
                <a:spcPts val="1334"/>
              </a:spcBef>
            </a:pPr>
            <a:r>
              <a:rPr lang="en-US" sz="3600" b="1" dirty="0">
                <a:solidFill>
                  <a:schemeClr val="tx1"/>
                </a:solidFill>
                <a:latin typeface="Calibri" charset="0"/>
                <a:ea typeface="Calibri" charset="0"/>
                <a:cs typeface="Calibri" charset="0"/>
              </a:rPr>
              <a:t>Headers</a:t>
            </a:r>
            <a:r>
              <a:rPr lang="en-US" sz="3600" dirty="0">
                <a:solidFill>
                  <a:schemeClr val="tx1"/>
                </a:solidFill>
                <a:latin typeface="Calibri" charset="0"/>
                <a:ea typeface="Calibri" charset="0"/>
                <a:cs typeface="Calibri" charset="0"/>
              </a:rPr>
              <a:t> 48-60 point in template</a:t>
            </a:r>
          </a:p>
          <a:p>
            <a:pPr>
              <a:spcBef>
                <a:spcPts val="1334"/>
              </a:spcBef>
            </a:pPr>
            <a:r>
              <a:rPr lang="en-US" sz="3600" b="1" dirty="0">
                <a:solidFill>
                  <a:schemeClr val="tx1"/>
                </a:solidFill>
                <a:latin typeface="Calibri" charset="0"/>
                <a:ea typeface="Calibri" charset="0"/>
                <a:cs typeface="Calibri" charset="0"/>
              </a:rPr>
              <a:t>Paragraph Text</a:t>
            </a:r>
            <a:r>
              <a:rPr lang="en-US" sz="3600" dirty="0">
                <a:solidFill>
                  <a:schemeClr val="tx1"/>
                </a:solidFill>
                <a:latin typeface="Calibri" charset="0"/>
                <a:ea typeface="Calibri" charset="0"/>
                <a:cs typeface="Calibri" charset="0"/>
              </a:rPr>
              <a:t> 30-40 point in template</a:t>
            </a:r>
          </a:p>
          <a:p>
            <a:pPr>
              <a:spcBef>
                <a:spcPts val="2000"/>
              </a:spcBef>
            </a:pPr>
            <a:br>
              <a:rPr lang="en-US" sz="3600" b="1" u="sng" dirty="0">
                <a:solidFill>
                  <a:schemeClr val="tx1"/>
                </a:solidFill>
                <a:latin typeface="Calibri" charset="0"/>
                <a:ea typeface="Calibri" charset="0"/>
                <a:cs typeface="Calibri" charset="0"/>
              </a:rPr>
            </a:br>
            <a:r>
              <a:rPr lang="en-US" sz="3600" b="1" u="sng" dirty="0">
                <a:solidFill>
                  <a:schemeClr val="tx1"/>
                </a:solidFill>
                <a:latin typeface="Calibri" charset="0"/>
                <a:ea typeface="Calibri" charset="0"/>
                <a:cs typeface="Calibri" charset="0"/>
              </a:rPr>
              <a:t>How to Insert Content</a:t>
            </a:r>
          </a:p>
          <a:p>
            <a:pPr>
              <a:spcBef>
                <a:spcPts val="2000"/>
              </a:spcBef>
            </a:pPr>
            <a:r>
              <a:rPr lang="en-US" sz="3600" b="1" dirty="0">
                <a:solidFill>
                  <a:schemeClr val="tx1"/>
                </a:solidFill>
                <a:latin typeface="Calibri" charset="0"/>
                <a:ea typeface="Calibri" charset="0"/>
                <a:cs typeface="Calibri" charset="0"/>
              </a:rPr>
              <a:t>Text </a:t>
            </a:r>
          </a:p>
          <a:p>
            <a:pPr>
              <a:spcBef>
                <a:spcPts val="2000"/>
              </a:spcBef>
            </a:pPr>
            <a:r>
              <a:rPr lang="en-US" sz="3600" dirty="0">
                <a:solidFill>
                  <a:schemeClr val="tx1"/>
                </a:solidFill>
                <a:latin typeface="Calibri" charset="0"/>
                <a:ea typeface="Calibri" charset="0"/>
                <a:cs typeface="Calibri" charset="0"/>
              </a:rPr>
              <a:t>Copy the content from your original document. On the PowerPoint template use your mouse to highlight the area where you would like to insert your content. Once the appropriate text area is highlighted</a:t>
            </a:r>
            <a:r>
              <a:rPr lang="en-US" sz="3600" b="1" dirty="0">
                <a:solidFill>
                  <a:schemeClr val="tx1"/>
                </a:solidFill>
                <a:latin typeface="Calibri" charset="0"/>
                <a:ea typeface="Calibri" charset="0"/>
                <a:cs typeface="Calibri" charset="0"/>
              </a:rPr>
              <a:t> </a:t>
            </a:r>
            <a:r>
              <a:rPr lang="en-US" sz="3600" dirty="0">
                <a:solidFill>
                  <a:schemeClr val="tx1"/>
                </a:solidFill>
                <a:latin typeface="Calibri" charset="0"/>
                <a:ea typeface="Calibri" charset="0"/>
                <a:cs typeface="Calibri" charset="0"/>
              </a:rPr>
              <a:t>paste content.</a:t>
            </a:r>
          </a:p>
          <a:p>
            <a:pPr>
              <a:spcBef>
                <a:spcPts val="2000"/>
              </a:spcBef>
            </a:pPr>
            <a:r>
              <a:rPr lang="en-US" sz="3600" b="1" dirty="0">
                <a:solidFill>
                  <a:schemeClr val="tx1"/>
                </a:solidFill>
                <a:latin typeface="Calibri" charset="0"/>
                <a:ea typeface="Calibri" charset="0"/>
                <a:cs typeface="Calibri" charset="0"/>
              </a:rPr>
              <a:t>Images/Charts/Graphics </a:t>
            </a:r>
          </a:p>
          <a:p>
            <a:pPr>
              <a:lnSpc>
                <a:spcPct val="100000"/>
              </a:lnSpc>
              <a:spcBef>
                <a:spcPts val="2000"/>
              </a:spcBef>
            </a:pPr>
            <a:r>
              <a:rPr lang="en-US" sz="3600" dirty="0">
                <a:solidFill>
                  <a:schemeClr val="tx1"/>
                </a:solidFill>
                <a:latin typeface="Calibri" charset="0"/>
                <a:ea typeface="Calibri" charset="0"/>
                <a:cs typeface="Calibri" charset="0"/>
              </a:rPr>
              <a:t>Click the icon in the designated content placeholder area. Once the pop up box is on your screen select the file that you would like to place. Choose the highest</a:t>
            </a:r>
            <a:r>
              <a:rPr lang="en-US" sz="3600" baseline="0" dirty="0">
                <a:solidFill>
                  <a:schemeClr val="tx1"/>
                </a:solidFill>
                <a:latin typeface="Calibri" charset="0"/>
                <a:ea typeface="Calibri" charset="0"/>
                <a:cs typeface="Calibri" charset="0"/>
              </a:rPr>
              <a:t> resolution images. </a:t>
            </a:r>
          </a:p>
          <a:p>
            <a:pPr>
              <a:lnSpc>
                <a:spcPct val="100000"/>
              </a:lnSpc>
              <a:spcBef>
                <a:spcPts val="2000"/>
              </a:spcBef>
            </a:pPr>
            <a:r>
              <a:rPr lang="en-US" sz="3600" baseline="0" dirty="0">
                <a:solidFill>
                  <a:schemeClr val="tx1"/>
                </a:solidFill>
                <a:latin typeface="Calibri" charset="0"/>
                <a:ea typeface="Calibri" charset="0"/>
                <a:cs typeface="Calibri" charset="0"/>
              </a:rPr>
              <a:t>OAI has a </a:t>
            </a:r>
            <a:r>
              <a:rPr lang="en-US" sz="3600" baseline="0" dirty="0" err="1">
                <a:solidFill>
                  <a:schemeClr val="tx1"/>
                </a:solidFill>
                <a:latin typeface="Calibri" charset="0"/>
                <a:ea typeface="Calibri" charset="0"/>
                <a:cs typeface="Calibri" charset="0"/>
              </a:rPr>
              <a:t>Powerpoint</a:t>
            </a:r>
            <a:r>
              <a:rPr lang="en-US" sz="3600" baseline="0" dirty="0">
                <a:solidFill>
                  <a:schemeClr val="tx1"/>
                </a:solidFill>
                <a:latin typeface="Calibri" charset="0"/>
                <a:ea typeface="Calibri" charset="0"/>
                <a:cs typeface="Calibri" charset="0"/>
              </a:rPr>
              <a:t> template containing</a:t>
            </a:r>
            <a:r>
              <a:rPr lang="en-US" sz="3600" baseline="0" dirty="0">
                <a:solidFill>
                  <a:schemeClr val="tx1"/>
                </a:solidFill>
                <a:latin typeface="Calibri" charset="0"/>
                <a:ea typeface="Calibri" charset="0"/>
                <a:cs typeface="Calibri" charset="0"/>
                <a:hlinkClick r:id="rId3"/>
              </a:rPr>
              <a:t> customizable graphics </a:t>
            </a:r>
            <a:r>
              <a:rPr lang="en-US" sz="3600" baseline="0" dirty="0">
                <a:solidFill>
                  <a:schemeClr val="tx1"/>
                </a:solidFill>
                <a:latin typeface="Calibri" charset="0"/>
                <a:ea typeface="Calibri" charset="0"/>
                <a:cs typeface="Calibri" charset="0"/>
              </a:rPr>
              <a:t>and tables that faculty can use on posters. </a:t>
            </a:r>
            <a:endParaRPr lang="en-US" sz="3600" dirty="0">
              <a:solidFill>
                <a:schemeClr val="tx1"/>
              </a:solidFill>
              <a:latin typeface="Calibri" charset="0"/>
              <a:ea typeface="Calibri" charset="0"/>
              <a:cs typeface="Calibri" charset="0"/>
            </a:endParaRPr>
          </a:p>
          <a:p>
            <a:pPr>
              <a:lnSpc>
                <a:spcPct val="100000"/>
              </a:lnSpc>
              <a:spcBef>
                <a:spcPts val="2000"/>
              </a:spcBef>
            </a:pPr>
            <a:endParaRPr lang="en-US" sz="3600" b="1" u="sng" dirty="0">
              <a:solidFill>
                <a:schemeClr val="tx1"/>
              </a:solidFill>
              <a:latin typeface="Calibri" charset="0"/>
              <a:ea typeface="Calibri" charset="0"/>
              <a:cs typeface="Calibri" charset="0"/>
            </a:endParaRPr>
          </a:p>
          <a:p>
            <a:pPr>
              <a:lnSpc>
                <a:spcPct val="100000"/>
              </a:lnSpc>
              <a:spcBef>
                <a:spcPts val="2000"/>
              </a:spcBef>
            </a:pPr>
            <a:r>
              <a:rPr lang="en-US" sz="3600" b="1" u="sng" dirty="0">
                <a:solidFill>
                  <a:schemeClr val="tx1"/>
                </a:solidFill>
                <a:latin typeface="Calibri" charset="0"/>
                <a:ea typeface="Calibri" charset="0"/>
                <a:cs typeface="Calibri" charset="0"/>
              </a:rPr>
              <a:t>How to Change Background Colors</a:t>
            </a:r>
          </a:p>
          <a:p>
            <a:pPr>
              <a:lnSpc>
                <a:spcPct val="100000"/>
              </a:lnSpc>
              <a:spcBef>
                <a:spcPts val="2000"/>
              </a:spcBef>
            </a:pPr>
            <a:r>
              <a:rPr lang="en-US" sz="3600" b="0" i="0" kern="1200" dirty="0">
                <a:solidFill>
                  <a:schemeClr val="tx1"/>
                </a:solidFill>
                <a:effectLst/>
                <a:latin typeface="Calibri" charset="0"/>
                <a:ea typeface="Calibri" charset="0"/>
                <a:cs typeface="Calibri" charset="0"/>
              </a:rPr>
              <a:t>On the View menu, navigate to Slide Master. The main slide master is the top slide in the navigation pane. Once on</a:t>
            </a:r>
            <a:r>
              <a:rPr lang="en-US" sz="3600" b="0" i="0" kern="1200" baseline="0" dirty="0">
                <a:solidFill>
                  <a:schemeClr val="tx1"/>
                </a:solidFill>
                <a:effectLst/>
                <a:latin typeface="Calibri" charset="0"/>
                <a:ea typeface="Calibri" charset="0"/>
                <a:cs typeface="Calibri" charset="0"/>
              </a:rPr>
              <a:t> the slide master, select the desired area and change the fill color.</a:t>
            </a:r>
            <a:endParaRPr lang="en-US" sz="3600" b="0" i="0" kern="1200" dirty="0">
              <a:solidFill>
                <a:schemeClr val="tx1"/>
              </a:solidFill>
              <a:effectLst/>
              <a:latin typeface="Calibri" charset="0"/>
              <a:ea typeface="Calibri" charset="0"/>
              <a:cs typeface="Calibri" charset="0"/>
            </a:endParaRPr>
          </a:p>
          <a:p>
            <a:pPr>
              <a:spcBef>
                <a:spcPts val="2000"/>
              </a:spcBef>
            </a:pPr>
            <a:endParaRPr lang="en-US" sz="3600" b="1" u="sng" dirty="0">
              <a:solidFill>
                <a:schemeClr val="tx1"/>
              </a:solidFill>
              <a:latin typeface="Calibri" charset="0"/>
              <a:ea typeface="Calibri" charset="0"/>
              <a:cs typeface="Calibri" charset="0"/>
            </a:endParaRPr>
          </a:p>
          <a:p>
            <a:pPr>
              <a:spcBef>
                <a:spcPts val="2000"/>
              </a:spcBef>
            </a:pPr>
            <a:r>
              <a:rPr lang="en-US" sz="3600" b="1" u="sng" dirty="0">
                <a:solidFill>
                  <a:schemeClr val="tx1"/>
                </a:solidFill>
                <a:latin typeface="Calibri" charset="0"/>
                <a:ea typeface="Calibri" charset="0"/>
                <a:cs typeface="Calibri" charset="0"/>
              </a:rPr>
              <a:t>When You are Ready for Printing</a:t>
            </a:r>
          </a:p>
          <a:p>
            <a:pPr>
              <a:spcBef>
                <a:spcPts val="2000"/>
              </a:spcBef>
            </a:pPr>
            <a:r>
              <a:rPr lang="en-US" sz="3600" b="1" dirty="0">
                <a:solidFill>
                  <a:schemeClr val="tx1"/>
                </a:solidFill>
                <a:latin typeface="Calibri" charset="0"/>
                <a:ea typeface="Calibri" charset="0"/>
                <a:cs typeface="Calibri" charset="0"/>
              </a:rPr>
              <a:t>Please fill out the </a:t>
            </a:r>
            <a:r>
              <a:rPr lang="en-US" sz="3600" b="0" i="0" kern="1200" dirty="0">
                <a:solidFill>
                  <a:schemeClr val="lt1"/>
                </a:solidFill>
                <a:effectLst/>
                <a:latin typeface="+mn-lt"/>
                <a:ea typeface="+mn-ea"/>
                <a:cs typeface="+mn-cs"/>
              </a:rPr>
              <a:t> </a:t>
            </a:r>
            <a:r>
              <a:rPr lang="en-US" sz="3600" b="0" i="0" u="none" strike="noStrike" kern="1200" dirty="0">
                <a:solidFill>
                  <a:schemeClr val="lt1"/>
                </a:solidFill>
                <a:effectLst/>
                <a:latin typeface="+mn-lt"/>
                <a:ea typeface="+mn-ea"/>
                <a:cs typeface="+mn-cs"/>
                <a:hlinkClick r:id="rId4"/>
              </a:rPr>
              <a:t>OAI Multimedia Services Request Form</a:t>
            </a:r>
            <a:endParaRPr lang="en-US" sz="3600" b="0" i="0" u="none" strike="noStrike" kern="1200" dirty="0">
              <a:solidFill>
                <a:schemeClr val="lt1"/>
              </a:solidFill>
              <a:effectLst/>
              <a:latin typeface="+mn-lt"/>
              <a:ea typeface="+mn-ea"/>
              <a:cs typeface="+mn-cs"/>
            </a:endParaRPr>
          </a:p>
          <a:p>
            <a:pPr>
              <a:spcBef>
                <a:spcPts val="2000"/>
              </a:spcBef>
            </a:pPr>
            <a:r>
              <a:rPr lang="en-US" sz="3600" b="1" dirty="0">
                <a:solidFill>
                  <a:schemeClr val="tx1"/>
                </a:solidFill>
                <a:latin typeface="Calibri" charset="0"/>
                <a:ea typeface="Calibri" charset="0"/>
                <a:cs typeface="Calibri" charset="0"/>
              </a:rPr>
              <a:t>Turn around time</a:t>
            </a:r>
            <a:r>
              <a:rPr lang="en-US" sz="3600" dirty="0">
                <a:solidFill>
                  <a:schemeClr val="tx1"/>
                </a:solidFill>
                <a:latin typeface="Calibri" charset="0"/>
                <a:ea typeface="Calibri" charset="0"/>
                <a:cs typeface="Calibri" charset="0"/>
              </a:rPr>
              <a:t> is approximately one week </a:t>
            </a:r>
            <a:br>
              <a:rPr lang="en-US" sz="3600" dirty="0">
                <a:solidFill>
                  <a:schemeClr val="tx1"/>
                </a:solidFill>
                <a:latin typeface="Calibri" charset="0"/>
                <a:ea typeface="Calibri" charset="0"/>
                <a:cs typeface="Calibri" charset="0"/>
              </a:rPr>
            </a:br>
            <a:r>
              <a:rPr lang="en-US" sz="3600" dirty="0">
                <a:solidFill>
                  <a:schemeClr val="tx1"/>
                </a:solidFill>
                <a:latin typeface="Calibri" charset="0"/>
                <a:ea typeface="Calibri" charset="0"/>
                <a:cs typeface="Calibri" charset="0"/>
              </a:rPr>
              <a:t>on drop off printing.</a:t>
            </a:r>
          </a:p>
          <a:p>
            <a:pPr>
              <a:spcBef>
                <a:spcPts val="2000"/>
              </a:spcBef>
            </a:pPr>
            <a:r>
              <a:rPr lang="en-US" sz="3600" b="1" dirty="0">
                <a:solidFill>
                  <a:schemeClr val="tx1"/>
                </a:solidFill>
                <a:latin typeface="Calibri" charset="0"/>
                <a:ea typeface="Calibri" charset="0"/>
                <a:cs typeface="Calibri" charset="0"/>
              </a:rPr>
              <a:t>For assistance</a:t>
            </a:r>
            <a:r>
              <a:rPr lang="en-US" sz="3600" dirty="0">
                <a:solidFill>
                  <a:schemeClr val="tx1"/>
                </a:solidFill>
                <a:latin typeface="Calibri" charset="0"/>
                <a:ea typeface="Calibri" charset="0"/>
                <a:cs typeface="Calibri" charset="0"/>
              </a:rPr>
              <a:t> please call OAI at 410-704-2005 </a:t>
            </a:r>
            <a:br>
              <a:rPr lang="en-US" sz="3600" dirty="0">
                <a:solidFill>
                  <a:schemeClr val="tx1"/>
                </a:solidFill>
                <a:latin typeface="Calibri" charset="0"/>
                <a:ea typeface="Calibri" charset="0"/>
                <a:cs typeface="Calibri" charset="0"/>
              </a:rPr>
            </a:br>
            <a:r>
              <a:rPr lang="en-US" sz="3600" dirty="0">
                <a:solidFill>
                  <a:schemeClr val="tx1"/>
                </a:solidFill>
                <a:latin typeface="Calibri" charset="0"/>
                <a:ea typeface="Calibri" charset="0"/>
                <a:cs typeface="Calibri" charset="0"/>
              </a:rPr>
              <a:t>or email </a:t>
            </a:r>
            <a:r>
              <a:rPr lang="en-US" sz="3600" u="sng" dirty="0">
                <a:solidFill>
                  <a:schemeClr val="tx1"/>
                </a:solidFill>
                <a:latin typeface="Calibri" charset="0"/>
                <a:ea typeface="Calibri" charset="0"/>
                <a:cs typeface="Calibri" charset="0"/>
                <a:hlinkClick r:id="rId5"/>
              </a:rPr>
              <a:t>OAIProjects@towson.edu</a:t>
            </a:r>
            <a:endParaRPr lang="en-US" sz="3600" dirty="0">
              <a:solidFill>
                <a:schemeClr val="tx1"/>
              </a:solidFill>
              <a:latin typeface="Calibri" charset="0"/>
              <a:ea typeface="Calibri" charset="0"/>
              <a:cs typeface="Calibri" charset="0"/>
            </a:endParaRPr>
          </a:p>
        </p:txBody>
      </p:sp>
    </p:spTree>
    <p:extLst>
      <p:ext uri="{BB962C8B-B14F-4D97-AF65-F5344CB8AC3E}">
        <p14:creationId xmlns:p14="http://schemas.microsoft.com/office/powerpoint/2010/main" val="3896686854"/>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2194231" rtl="0" eaLnBrk="1" latinLnBrk="0" hangingPunct="1">
        <a:spcBef>
          <a:spcPct val="0"/>
        </a:spcBef>
        <a:buNone/>
        <a:defRPr sz="21200" kern="1200">
          <a:solidFill>
            <a:schemeClr val="tx1"/>
          </a:solidFill>
          <a:latin typeface="+mj-lt"/>
          <a:ea typeface="+mj-ea"/>
          <a:cs typeface="+mj-cs"/>
        </a:defRPr>
      </a:lvl1pPr>
    </p:titleStyle>
    <p:bodyStyle>
      <a:lvl1pPr marL="1645674" indent="-1645674" algn="l" defTabSz="2194231" rtl="0" eaLnBrk="1" latinLnBrk="0" hangingPunct="1">
        <a:spcBef>
          <a:spcPct val="20000"/>
        </a:spcBef>
        <a:buFont typeface="Arial"/>
        <a:buChar char="•"/>
        <a:defRPr sz="15300" kern="1200">
          <a:solidFill>
            <a:schemeClr val="tx1"/>
          </a:solidFill>
          <a:latin typeface="+mn-lt"/>
          <a:ea typeface="+mn-ea"/>
          <a:cs typeface="+mn-cs"/>
        </a:defRPr>
      </a:lvl1pPr>
      <a:lvl2pPr marL="3565625" indent="-1371394" algn="l" defTabSz="2194231" rtl="0" eaLnBrk="1" latinLnBrk="0" hangingPunct="1">
        <a:spcBef>
          <a:spcPct val="20000"/>
        </a:spcBef>
        <a:buFont typeface="Arial"/>
        <a:buChar char="–"/>
        <a:defRPr sz="13400" kern="1200">
          <a:solidFill>
            <a:schemeClr val="tx1"/>
          </a:solidFill>
          <a:latin typeface="+mn-lt"/>
          <a:ea typeface="+mn-ea"/>
          <a:cs typeface="+mn-cs"/>
        </a:defRPr>
      </a:lvl2pPr>
      <a:lvl3pPr marL="5485580" indent="-1097118" algn="l" defTabSz="2194231" rtl="0" eaLnBrk="1" latinLnBrk="0" hangingPunct="1">
        <a:spcBef>
          <a:spcPct val="20000"/>
        </a:spcBef>
        <a:buFont typeface="Arial"/>
        <a:buChar char="•"/>
        <a:defRPr sz="11500" kern="1200">
          <a:solidFill>
            <a:schemeClr val="tx1"/>
          </a:solidFill>
          <a:latin typeface="+mn-lt"/>
          <a:ea typeface="+mn-ea"/>
          <a:cs typeface="+mn-cs"/>
        </a:defRPr>
      </a:lvl3pPr>
      <a:lvl4pPr marL="7679811" indent="-1097118" algn="l" defTabSz="2194231" rtl="0" eaLnBrk="1" latinLnBrk="0" hangingPunct="1">
        <a:spcBef>
          <a:spcPct val="20000"/>
        </a:spcBef>
        <a:buFont typeface="Arial"/>
        <a:buChar char="–"/>
        <a:defRPr sz="9600" kern="1200">
          <a:solidFill>
            <a:schemeClr val="tx1"/>
          </a:solidFill>
          <a:latin typeface="+mn-lt"/>
          <a:ea typeface="+mn-ea"/>
          <a:cs typeface="+mn-cs"/>
        </a:defRPr>
      </a:lvl4pPr>
      <a:lvl5pPr marL="9874042" indent="-1097118" algn="l" defTabSz="2194231" rtl="0" eaLnBrk="1" latinLnBrk="0" hangingPunct="1">
        <a:spcBef>
          <a:spcPct val="20000"/>
        </a:spcBef>
        <a:buFont typeface="Arial"/>
        <a:buChar char="»"/>
        <a:defRPr sz="9600" kern="1200">
          <a:solidFill>
            <a:schemeClr val="tx1"/>
          </a:solidFill>
          <a:latin typeface="+mn-lt"/>
          <a:ea typeface="+mn-ea"/>
          <a:cs typeface="+mn-cs"/>
        </a:defRPr>
      </a:lvl5pPr>
      <a:lvl6pPr marL="12068273" indent="-1097118" algn="l" defTabSz="2194231" rtl="0" eaLnBrk="1" latinLnBrk="0" hangingPunct="1">
        <a:spcBef>
          <a:spcPct val="20000"/>
        </a:spcBef>
        <a:buFont typeface="Arial"/>
        <a:buChar char="•"/>
        <a:defRPr sz="9600" kern="1200">
          <a:solidFill>
            <a:schemeClr val="tx1"/>
          </a:solidFill>
          <a:latin typeface="+mn-lt"/>
          <a:ea typeface="+mn-ea"/>
          <a:cs typeface="+mn-cs"/>
        </a:defRPr>
      </a:lvl6pPr>
      <a:lvl7pPr marL="14262504" indent="-1097118" algn="l" defTabSz="2194231" rtl="0" eaLnBrk="1" latinLnBrk="0" hangingPunct="1">
        <a:spcBef>
          <a:spcPct val="20000"/>
        </a:spcBef>
        <a:buFont typeface="Arial"/>
        <a:buChar char="•"/>
        <a:defRPr sz="9600" kern="1200">
          <a:solidFill>
            <a:schemeClr val="tx1"/>
          </a:solidFill>
          <a:latin typeface="+mn-lt"/>
          <a:ea typeface="+mn-ea"/>
          <a:cs typeface="+mn-cs"/>
        </a:defRPr>
      </a:lvl7pPr>
      <a:lvl8pPr marL="16456740" indent="-1097118" algn="l" defTabSz="2194231" rtl="0" eaLnBrk="1" latinLnBrk="0" hangingPunct="1">
        <a:spcBef>
          <a:spcPct val="20000"/>
        </a:spcBef>
        <a:buFont typeface="Arial"/>
        <a:buChar char="•"/>
        <a:defRPr sz="9600" kern="1200">
          <a:solidFill>
            <a:schemeClr val="tx1"/>
          </a:solidFill>
          <a:latin typeface="+mn-lt"/>
          <a:ea typeface="+mn-ea"/>
          <a:cs typeface="+mn-cs"/>
        </a:defRPr>
      </a:lvl8pPr>
      <a:lvl9pPr marL="18650971" indent="-1097118" algn="l" defTabSz="2194231"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231" rtl="0" eaLnBrk="1" latinLnBrk="0" hangingPunct="1">
        <a:defRPr sz="8600" kern="1200">
          <a:solidFill>
            <a:schemeClr val="tx1"/>
          </a:solidFill>
          <a:latin typeface="+mn-lt"/>
          <a:ea typeface="+mn-ea"/>
          <a:cs typeface="+mn-cs"/>
        </a:defRPr>
      </a:lvl1pPr>
      <a:lvl2pPr marL="2194231" algn="l" defTabSz="2194231" rtl="0" eaLnBrk="1" latinLnBrk="0" hangingPunct="1">
        <a:defRPr sz="8600" kern="1200">
          <a:solidFill>
            <a:schemeClr val="tx1"/>
          </a:solidFill>
          <a:latin typeface="+mn-lt"/>
          <a:ea typeface="+mn-ea"/>
          <a:cs typeface="+mn-cs"/>
        </a:defRPr>
      </a:lvl2pPr>
      <a:lvl3pPr marL="4388462" algn="l" defTabSz="2194231" rtl="0" eaLnBrk="1" latinLnBrk="0" hangingPunct="1">
        <a:defRPr sz="8600" kern="1200">
          <a:solidFill>
            <a:schemeClr val="tx1"/>
          </a:solidFill>
          <a:latin typeface="+mn-lt"/>
          <a:ea typeface="+mn-ea"/>
          <a:cs typeface="+mn-cs"/>
        </a:defRPr>
      </a:lvl3pPr>
      <a:lvl4pPr marL="6582694" algn="l" defTabSz="2194231" rtl="0" eaLnBrk="1" latinLnBrk="0" hangingPunct="1">
        <a:defRPr sz="8600" kern="1200">
          <a:solidFill>
            <a:schemeClr val="tx1"/>
          </a:solidFill>
          <a:latin typeface="+mn-lt"/>
          <a:ea typeface="+mn-ea"/>
          <a:cs typeface="+mn-cs"/>
        </a:defRPr>
      </a:lvl4pPr>
      <a:lvl5pPr marL="8776929" algn="l" defTabSz="2194231" rtl="0" eaLnBrk="1" latinLnBrk="0" hangingPunct="1">
        <a:defRPr sz="8600" kern="1200">
          <a:solidFill>
            <a:schemeClr val="tx1"/>
          </a:solidFill>
          <a:latin typeface="+mn-lt"/>
          <a:ea typeface="+mn-ea"/>
          <a:cs typeface="+mn-cs"/>
        </a:defRPr>
      </a:lvl5pPr>
      <a:lvl6pPr marL="10971160" algn="l" defTabSz="2194231" rtl="0" eaLnBrk="1" latinLnBrk="0" hangingPunct="1">
        <a:defRPr sz="8600" kern="1200">
          <a:solidFill>
            <a:schemeClr val="tx1"/>
          </a:solidFill>
          <a:latin typeface="+mn-lt"/>
          <a:ea typeface="+mn-ea"/>
          <a:cs typeface="+mn-cs"/>
        </a:defRPr>
      </a:lvl6pPr>
      <a:lvl7pPr marL="13165392" algn="l" defTabSz="2194231" rtl="0" eaLnBrk="1" latinLnBrk="0" hangingPunct="1">
        <a:defRPr sz="8600" kern="1200">
          <a:solidFill>
            <a:schemeClr val="tx1"/>
          </a:solidFill>
          <a:latin typeface="+mn-lt"/>
          <a:ea typeface="+mn-ea"/>
          <a:cs typeface="+mn-cs"/>
        </a:defRPr>
      </a:lvl7pPr>
      <a:lvl8pPr marL="15359623" algn="l" defTabSz="2194231" rtl="0" eaLnBrk="1" latinLnBrk="0" hangingPunct="1">
        <a:defRPr sz="8600" kern="1200">
          <a:solidFill>
            <a:schemeClr val="tx1"/>
          </a:solidFill>
          <a:latin typeface="+mn-lt"/>
          <a:ea typeface="+mn-ea"/>
          <a:cs typeface="+mn-cs"/>
        </a:defRPr>
      </a:lvl8pPr>
      <a:lvl9pPr marL="17553853" algn="l" defTabSz="2194231"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00545" y="9715500"/>
            <a:ext cx="9167091" cy="21659904"/>
          </a:xfrm>
          <a:prstGeom prst="rect">
            <a:avLst/>
          </a:prstGeom>
          <a:noFill/>
        </p:spPr>
        <p:txBody>
          <a:bodyPr wrap="square" lIns="102413" tIns="51206" rIns="102413" bIns="51206" numCol="1" rtlCol="0">
            <a:noAutofit/>
          </a:bodyPr>
          <a:lstStyle/>
          <a:p>
            <a:pPr>
              <a:spcBef>
                <a:spcPts val="560"/>
              </a:spcBef>
            </a:pPr>
            <a:r>
              <a:rPr lang="en-US" sz="4400" dirty="0" err="1">
                <a:solidFill>
                  <a:srgbClr val="000000"/>
                </a:solidFill>
                <a:latin typeface="Arial"/>
                <a:cs typeface="Arial"/>
              </a:rPr>
              <a:t>Lorem</a:t>
            </a:r>
            <a:r>
              <a:rPr lang="en-US" sz="4400" dirty="0">
                <a:solidFill>
                  <a:srgbClr val="000000"/>
                </a:solidFill>
                <a:latin typeface="Arial"/>
                <a:cs typeface="Arial"/>
              </a:rPr>
              <a:t> </a:t>
            </a:r>
            <a:r>
              <a:rPr lang="en-US" sz="4400" dirty="0" err="1">
                <a:solidFill>
                  <a:srgbClr val="000000"/>
                </a:solidFill>
                <a:latin typeface="Arial"/>
                <a:cs typeface="Arial"/>
              </a:rPr>
              <a:t>ipsum</a:t>
            </a:r>
            <a:r>
              <a:rPr lang="en-US" sz="4400" dirty="0">
                <a:solidFill>
                  <a:srgbClr val="000000"/>
                </a:solidFill>
                <a:latin typeface="Arial"/>
                <a:cs typeface="Arial"/>
              </a:rPr>
              <a:t> dolor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consectetur</a:t>
            </a:r>
            <a:r>
              <a:rPr lang="en-US" sz="4400" dirty="0">
                <a:solidFill>
                  <a:srgbClr val="000000"/>
                </a:solidFill>
                <a:latin typeface="Arial"/>
                <a:cs typeface="Arial"/>
              </a:rPr>
              <a:t> </a:t>
            </a:r>
            <a:r>
              <a:rPr lang="en-US" sz="4400" dirty="0" err="1">
                <a:solidFill>
                  <a:srgbClr val="000000"/>
                </a:solidFill>
                <a:latin typeface="Arial"/>
                <a:cs typeface="Arial"/>
              </a:rPr>
              <a:t>adipiscing</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Integer a </a:t>
            </a:r>
            <a:r>
              <a:rPr lang="en-US" sz="4400" dirty="0" err="1">
                <a:solidFill>
                  <a:srgbClr val="000000"/>
                </a:solidFill>
                <a:latin typeface="Arial"/>
                <a:cs typeface="Arial"/>
              </a:rPr>
              <a:t>urna</a:t>
            </a:r>
            <a:r>
              <a:rPr lang="en-US" sz="4400" dirty="0">
                <a:solidFill>
                  <a:srgbClr val="000000"/>
                </a:solidFill>
                <a:latin typeface="Arial"/>
                <a:cs typeface="Arial"/>
              </a:rPr>
              <a:t> </a:t>
            </a:r>
            <a:r>
              <a:rPr lang="en-US" sz="4400" dirty="0" err="1">
                <a:solidFill>
                  <a:srgbClr val="000000"/>
                </a:solidFill>
                <a:latin typeface="Arial"/>
                <a:cs typeface="Arial"/>
              </a:rPr>
              <a:t>est</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dignissim</a:t>
            </a:r>
            <a:r>
              <a:rPr lang="en-US" sz="4400" dirty="0">
                <a:solidFill>
                  <a:srgbClr val="000000"/>
                </a:solidFill>
                <a:latin typeface="Arial"/>
                <a:cs typeface="Arial"/>
              </a:rPr>
              <a:t> nisi. </a:t>
            </a:r>
            <a:r>
              <a:rPr lang="en-US" sz="4400" dirty="0" err="1">
                <a:solidFill>
                  <a:srgbClr val="000000"/>
                </a:solidFill>
                <a:latin typeface="Arial"/>
                <a:cs typeface="Arial"/>
              </a:rPr>
              <a:t>Quisque</a:t>
            </a:r>
            <a:r>
              <a:rPr lang="en-US" sz="4400" dirty="0">
                <a:solidFill>
                  <a:srgbClr val="000000"/>
                </a:solidFill>
                <a:latin typeface="Arial"/>
                <a:cs typeface="Arial"/>
              </a:rPr>
              <a:t> nisi </a:t>
            </a:r>
            <a:r>
              <a:rPr lang="en-US" sz="4400" dirty="0" err="1">
                <a:solidFill>
                  <a:srgbClr val="000000"/>
                </a:solidFill>
                <a:latin typeface="Arial"/>
                <a:cs typeface="Arial"/>
              </a:rPr>
              <a:t>neque</a:t>
            </a:r>
            <a:r>
              <a:rPr lang="en-US" sz="4400" dirty="0">
                <a:solidFill>
                  <a:srgbClr val="000000"/>
                </a:solidFill>
                <a:latin typeface="Arial"/>
                <a:cs typeface="Arial"/>
              </a:rPr>
              <a:t>, </a:t>
            </a:r>
            <a:r>
              <a:rPr lang="en-US" sz="4400" dirty="0" err="1">
                <a:solidFill>
                  <a:srgbClr val="000000"/>
                </a:solidFill>
                <a:latin typeface="Arial"/>
                <a:cs typeface="Arial"/>
              </a:rPr>
              <a:t>luctus</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vulputate</a:t>
            </a:r>
            <a:r>
              <a:rPr lang="en-US" sz="4400" dirty="0">
                <a:solidFill>
                  <a:srgbClr val="000000"/>
                </a:solidFill>
                <a:latin typeface="Arial"/>
                <a:cs typeface="Arial"/>
              </a:rPr>
              <a:t> a, </a:t>
            </a:r>
            <a:r>
              <a:rPr lang="en-US" sz="4400" dirty="0" err="1">
                <a:solidFill>
                  <a:srgbClr val="000000"/>
                </a:solidFill>
                <a:latin typeface="Arial"/>
                <a:cs typeface="Arial"/>
              </a:rPr>
              <a:t>consequat</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 </a:t>
            </a:r>
            <a:r>
              <a:rPr lang="en-US" sz="4400" dirty="0" err="1">
                <a:solidFill>
                  <a:srgbClr val="000000"/>
                </a:solidFill>
                <a:latin typeface="Arial"/>
                <a:cs typeface="Arial"/>
              </a:rPr>
              <a:t>Nullam</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quam, </a:t>
            </a:r>
            <a:r>
              <a:rPr lang="en-US" sz="4400" dirty="0" err="1">
                <a:solidFill>
                  <a:srgbClr val="000000"/>
                </a:solidFill>
                <a:latin typeface="Arial"/>
                <a:cs typeface="Arial"/>
              </a:rPr>
              <a:t>varius</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semper </a:t>
            </a:r>
            <a:r>
              <a:rPr lang="en-US" sz="4400" dirty="0" err="1">
                <a:solidFill>
                  <a:srgbClr val="000000"/>
                </a:solidFill>
                <a:latin typeface="Arial"/>
                <a:cs typeface="Arial"/>
              </a:rPr>
              <a:t>eget</a:t>
            </a:r>
            <a:r>
              <a:rPr lang="en-US" sz="4400" dirty="0">
                <a:solidFill>
                  <a:srgbClr val="000000"/>
                </a:solidFill>
                <a:latin typeface="Arial"/>
                <a:cs typeface="Arial"/>
              </a:rPr>
              <a:t>, </a:t>
            </a:r>
            <a:r>
              <a:rPr lang="en-US" sz="4400" dirty="0" err="1">
                <a:solidFill>
                  <a:srgbClr val="000000"/>
                </a:solidFill>
                <a:latin typeface="Arial"/>
                <a:cs typeface="Arial"/>
              </a:rPr>
              <a:t>mollis</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mi. </a:t>
            </a:r>
            <a:r>
              <a:rPr lang="en-US" sz="4400" dirty="0" err="1">
                <a:solidFill>
                  <a:srgbClr val="000000"/>
                </a:solidFill>
                <a:latin typeface="Arial"/>
                <a:cs typeface="Arial"/>
              </a:rPr>
              <a:t>Praesent</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nisl</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nunc</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gravida</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dictum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Aenean</a:t>
            </a:r>
            <a:r>
              <a:rPr lang="en-US" sz="4400" dirty="0">
                <a:solidFill>
                  <a:srgbClr val="000000"/>
                </a:solidFill>
                <a:latin typeface="Arial"/>
                <a:cs typeface="Arial"/>
              </a:rPr>
              <a:t> </a:t>
            </a:r>
            <a:r>
              <a:rPr lang="en-US" sz="4400" dirty="0" err="1">
                <a:solidFill>
                  <a:srgbClr val="000000"/>
                </a:solidFill>
                <a:latin typeface="Arial"/>
                <a:cs typeface="Arial"/>
              </a:rPr>
              <a:t>vehicula</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quam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a </a:t>
            </a:r>
            <a:r>
              <a:rPr lang="en-US" sz="4400" dirty="0" err="1">
                <a:solidFill>
                  <a:srgbClr val="000000"/>
                </a:solidFill>
                <a:latin typeface="Arial"/>
                <a:cs typeface="Arial"/>
              </a:rPr>
              <a:t>est</a:t>
            </a:r>
            <a:r>
              <a:rPr lang="en-US" sz="4400" dirty="0">
                <a:solidFill>
                  <a:srgbClr val="000000"/>
                </a:solidFill>
                <a:latin typeface="Arial"/>
                <a:cs typeface="Arial"/>
              </a:rPr>
              <a:t> lacus. </a:t>
            </a:r>
            <a:r>
              <a:rPr lang="en-US" sz="4400" dirty="0" err="1">
                <a:solidFill>
                  <a:srgbClr val="000000"/>
                </a:solidFill>
                <a:latin typeface="Arial"/>
                <a:cs typeface="Arial"/>
              </a:rPr>
              <a:t>Vivamus</a:t>
            </a:r>
            <a:r>
              <a:rPr lang="en-US" sz="4400" dirty="0">
                <a:solidFill>
                  <a:srgbClr val="000000"/>
                </a:solidFill>
                <a:latin typeface="Arial"/>
                <a:cs typeface="Arial"/>
              </a:rPr>
              <a:t> </a:t>
            </a:r>
            <a:r>
              <a:rPr lang="en-US" sz="4400" dirty="0" err="1">
                <a:solidFill>
                  <a:srgbClr val="000000"/>
                </a:solidFill>
                <a:latin typeface="Arial"/>
                <a:cs typeface="Arial"/>
              </a:rPr>
              <a:t>porttitor</a:t>
            </a:r>
            <a:r>
              <a:rPr lang="en-US" sz="4400" dirty="0">
                <a:solidFill>
                  <a:srgbClr val="000000"/>
                </a:solidFill>
                <a:latin typeface="Arial"/>
                <a:cs typeface="Arial"/>
              </a:rPr>
              <a:t> </a:t>
            </a:r>
            <a:r>
              <a:rPr lang="en-US" sz="4400" dirty="0" err="1">
                <a:solidFill>
                  <a:srgbClr val="000000"/>
                </a:solidFill>
                <a:latin typeface="Arial"/>
                <a:cs typeface="Arial"/>
              </a:rPr>
              <a:t>massa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rhoncus</a:t>
            </a:r>
            <a:r>
              <a:rPr lang="en-US" sz="4400" dirty="0">
                <a:solidFill>
                  <a:srgbClr val="000000"/>
                </a:solidFill>
                <a:latin typeface="Arial"/>
                <a:cs typeface="Arial"/>
              </a:rPr>
              <a:t> a </a:t>
            </a:r>
            <a:r>
              <a:rPr lang="en-US" sz="4400" dirty="0" err="1">
                <a:solidFill>
                  <a:srgbClr val="000000"/>
                </a:solidFill>
                <a:latin typeface="Arial"/>
                <a:cs typeface="Arial"/>
              </a:rPr>
              <a:t>porta</a:t>
            </a:r>
            <a:r>
              <a:rPr lang="en-US" sz="4400" dirty="0">
                <a:solidFill>
                  <a:srgbClr val="000000"/>
                </a:solidFill>
                <a:latin typeface="Arial"/>
                <a:cs typeface="Arial"/>
              </a:rPr>
              <a:t> </a:t>
            </a:r>
            <a:r>
              <a:rPr lang="en-US" sz="4400" dirty="0" err="1">
                <a:solidFill>
                  <a:srgbClr val="000000"/>
                </a:solidFill>
                <a:latin typeface="Arial"/>
                <a:cs typeface="Arial"/>
              </a:rPr>
              <a:t>metus</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id </a:t>
            </a:r>
            <a:r>
              <a:rPr lang="en-US" sz="4400" dirty="0" err="1">
                <a:solidFill>
                  <a:srgbClr val="000000"/>
                </a:solidFill>
                <a:latin typeface="Arial"/>
                <a:cs typeface="Arial"/>
              </a:rPr>
              <a:t>congue</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a:t>
            </a:r>
          </a:p>
          <a:p>
            <a:br>
              <a:rPr lang="en-US" sz="4400" dirty="0">
                <a:solidFill>
                  <a:srgbClr val="000000"/>
                </a:solidFill>
                <a:latin typeface="Arial"/>
                <a:cs typeface="Arial"/>
              </a:rPr>
            </a:br>
            <a:r>
              <a:rPr lang="en-US" sz="4400" dirty="0" err="1">
                <a:solidFill>
                  <a:srgbClr val="000000"/>
                </a:solidFill>
                <a:latin typeface="Arial"/>
                <a:cs typeface="Arial"/>
              </a:rPr>
              <a:t>Vivamus</a:t>
            </a:r>
            <a:r>
              <a:rPr lang="en-US" sz="4400" dirty="0">
                <a:solidFill>
                  <a:srgbClr val="000000"/>
                </a:solidFill>
                <a:latin typeface="Arial"/>
                <a:cs typeface="Arial"/>
              </a:rPr>
              <a:t> ligula </a:t>
            </a:r>
            <a:r>
              <a:rPr lang="en-US" sz="4400" dirty="0" err="1">
                <a:solidFill>
                  <a:srgbClr val="000000"/>
                </a:solidFill>
                <a:latin typeface="Arial"/>
                <a:cs typeface="Arial"/>
              </a:rPr>
              <a:t>nulla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vitae </a:t>
            </a:r>
            <a:r>
              <a:rPr lang="en-US" sz="4400" dirty="0" err="1">
                <a:solidFill>
                  <a:srgbClr val="000000"/>
                </a:solidFill>
                <a:latin typeface="Arial"/>
                <a:cs typeface="Arial"/>
              </a:rPr>
              <a:t>molestie</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pharetra</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justo</a:t>
            </a:r>
            <a:r>
              <a:rPr lang="en-US" sz="4400" dirty="0">
                <a:solidFill>
                  <a:srgbClr val="000000"/>
                </a:solidFill>
                <a:latin typeface="Arial"/>
                <a:cs typeface="Arial"/>
              </a:rPr>
              <a:t>. </a:t>
            </a:r>
            <a:r>
              <a:rPr lang="en-US" sz="4400" dirty="0" err="1">
                <a:solidFill>
                  <a:srgbClr val="000000"/>
                </a:solidFill>
                <a:latin typeface="Arial"/>
                <a:cs typeface="Arial"/>
              </a:rPr>
              <a:t>Fusce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odio</a:t>
            </a:r>
            <a:r>
              <a:rPr lang="en-US" sz="4400" dirty="0">
                <a:solidFill>
                  <a:srgbClr val="000000"/>
                </a:solidFill>
                <a:latin typeface="Arial"/>
                <a:cs typeface="Arial"/>
              </a:rPr>
              <a:t>. In </a:t>
            </a:r>
            <a:r>
              <a:rPr lang="en-US" sz="4400" dirty="0" err="1">
                <a:solidFill>
                  <a:srgbClr val="000000"/>
                </a:solidFill>
                <a:latin typeface="Arial"/>
                <a:cs typeface="Arial"/>
              </a:rPr>
              <a:t>hendrerit</a:t>
            </a:r>
            <a:r>
              <a:rPr lang="en-US" sz="4400" dirty="0">
                <a:solidFill>
                  <a:srgbClr val="000000"/>
                </a:solidFill>
                <a:latin typeface="Arial"/>
                <a:cs typeface="Arial"/>
              </a:rPr>
              <a:t> </a:t>
            </a:r>
            <a:r>
              <a:rPr lang="en-US" sz="4400" dirty="0" err="1">
                <a:solidFill>
                  <a:srgbClr val="000000"/>
                </a:solidFill>
                <a:latin typeface="Arial"/>
                <a:cs typeface="Arial"/>
              </a:rPr>
              <a:t>imperdiet</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facilisis</a:t>
            </a:r>
            <a:r>
              <a:rPr lang="en-US" sz="4400" dirty="0">
                <a:solidFill>
                  <a:srgbClr val="000000"/>
                </a:solidFill>
                <a:latin typeface="Arial"/>
                <a:cs typeface="Arial"/>
              </a:rPr>
              <a:t>. In non </a:t>
            </a:r>
            <a:r>
              <a:rPr lang="en-US" sz="4400" dirty="0" err="1">
                <a:solidFill>
                  <a:srgbClr val="000000"/>
                </a:solidFill>
                <a:latin typeface="Arial"/>
                <a:cs typeface="Arial"/>
              </a:rPr>
              <a:t>turpis</a:t>
            </a:r>
            <a:r>
              <a:rPr lang="en-US" sz="4400" dirty="0">
                <a:solidFill>
                  <a:srgbClr val="000000"/>
                </a:solidFill>
                <a:latin typeface="Arial"/>
                <a:cs typeface="Arial"/>
              </a:rPr>
              <a:t> </a:t>
            </a:r>
            <a:r>
              <a:rPr lang="en-US" sz="4400" dirty="0" err="1">
                <a:solidFill>
                  <a:srgbClr val="000000"/>
                </a:solidFill>
                <a:latin typeface="Arial"/>
                <a:cs typeface="Arial"/>
              </a:rPr>
              <a:t>risus</a:t>
            </a:r>
            <a:r>
              <a:rPr lang="en-US" sz="4400" dirty="0">
                <a:solidFill>
                  <a:srgbClr val="000000"/>
                </a:solidFill>
                <a:latin typeface="Arial"/>
                <a:cs typeface="Arial"/>
              </a:rPr>
              <a:t>. </a:t>
            </a:r>
            <a:r>
              <a:rPr lang="en-US" sz="4400" dirty="0" err="1">
                <a:solidFill>
                  <a:srgbClr val="000000"/>
                </a:solidFill>
                <a:latin typeface="Arial"/>
                <a:cs typeface="Arial"/>
              </a:rPr>
              <a:t>Quisque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magna </a:t>
            </a:r>
            <a:r>
              <a:rPr lang="en-US" sz="4400" dirty="0" err="1">
                <a:solidFill>
                  <a:srgbClr val="000000"/>
                </a:solidFill>
                <a:latin typeface="Arial"/>
                <a:cs typeface="Arial"/>
              </a:rPr>
              <a:t>vehicula</a:t>
            </a:r>
            <a:r>
              <a:rPr lang="en-US" sz="4400" dirty="0">
                <a:solidFill>
                  <a:srgbClr val="000000"/>
                </a:solidFill>
                <a:latin typeface="Arial"/>
                <a:cs typeface="Arial"/>
              </a:rPr>
              <a:t> semper. </a:t>
            </a:r>
            <a:r>
              <a:rPr lang="en-US" sz="4400" dirty="0" err="1">
                <a:solidFill>
                  <a:srgbClr val="000000"/>
                </a:solidFill>
                <a:latin typeface="Arial"/>
                <a:cs typeface="Arial"/>
              </a:rPr>
              <a:t>Nulla</a:t>
            </a:r>
            <a:r>
              <a:rPr lang="en-US" sz="4400" dirty="0">
                <a:solidFill>
                  <a:srgbClr val="000000"/>
                </a:solidFill>
                <a:latin typeface="Arial"/>
                <a:cs typeface="Arial"/>
              </a:rPr>
              <a:t> </a:t>
            </a:r>
            <a:r>
              <a:rPr lang="en-US" sz="4400" dirty="0" err="1">
                <a:solidFill>
                  <a:srgbClr val="000000"/>
                </a:solidFill>
                <a:latin typeface="Arial"/>
                <a:cs typeface="Arial"/>
              </a:rPr>
              <a:t>vulputate</a:t>
            </a:r>
            <a:r>
              <a:rPr lang="en-US" sz="4400" dirty="0">
                <a:solidFill>
                  <a:srgbClr val="000000"/>
                </a:solidFill>
                <a:latin typeface="Arial"/>
                <a:cs typeface="Arial"/>
              </a:rPr>
              <a:t> </a:t>
            </a:r>
            <a:r>
              <a:rPr lang="en-US" sz="4400" dirty="0" err="1">
                <a:solidFill>
                  <a:srgbClr val="000000"/>
                </a:solidFill>
                <a:latin typeface="Arial"/>
                <a:cs typeface="Arial"/>
              </a:rPr>
              <a:t>scelerisque</a:t>
            </a:r>
            <a:r>
              <a:rPr lang="en-US" sz="4400" dirty="0">
                <a:solidFill>
                  <a:srgbClr val="000000"/>
                </a:solidFill>
                <a:latin typeface="Arial"/>
                <a:cs typeface="Arial"/>
              </a:rPr>
              <a:t> </a:t>
            </a:r>
            <a:r>
              <a:rPr lang="en-US" sz="4400" dirty="0" err="1">
                <a:solidFill>
                  <a:srgbClr val="000000"/>
                </a:solidFill>
                <a:latin typeface="Arial"/>
                <a:cs typeface="Arial"/>
              </a:rPr>
              <a:t>tortor</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Lorem</a:t>
            </a:r>
            <a:r>
              <a:rPr lang="en-US" sz="4400" dirty="0">
                <a:solidFill>
                  <a:srgbClr val="000000"/>
                </a:solidFill>
                <a:latin typeface="Arial"/>
                <a:cs typeface="Arial"/>
              </a:rPr>
              <a:t> </a:t>
            </a:r>
            <a:r>
              <a:rPr lang="en-US" sz="4400" dirty="0" err="1">
                <a:solidFill>
                  <a:srgbClr val="000000"/>
                </a:solidFill>
                <a:latin typeface="Arial"/>
                <a:cs typeface="Arial"/>
              </a:rPr>
              <a:t>ipsum</a:t>
            </a:r>
            <a:r>
              <a:rPr lang="en-US" sz="4400" dirty="0">
                <a:solidFill>
                  <a:srgbClr val="000000"/>
                </a:solidFill>
                <a:latin typeface="Arial"/>
                <a:cs typeface="Arial"/>
              </a:rPr>
              <a:t> dolor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consectetur</a:t>
            </a:r>
            <a:r>
              <a:rPr lang="en-US" sz="4400" dirty="0">
                <a:solidFill>
                  <a:srgbClr val="000000"/>
                </a:solidFill>
                <a:latin typeface="Arial"/>
                <a:cs typeface="Arial"/>
              </a:rPr>
              <a:t> </a:t>
            </a:r>
            <a:r>
              <a:rPr lang="en-US" sz="4400" dirty="0" err="1">
                <a:solidFill>
                  <a:srgbClr val="000000"/>
                </a:solidFill>
                <a:latin typeface="Arial"/>
                <a:cs typeface="Arial"/>
              </a:rPr>
              <a:t>adipiscing</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a:t>
            </a:r>
            <a:r>
              <a:rPr lang="en-US" sz="4400" dirty="0" err="1">
                <a:solidFill>
                  <a:srgbClr val="000000"/>
                </a:solidFill>
                <a:latin typeface="Arial"/>
                <a:cs typeface="Arial"/>
              </a:rPr>
              <a:t>Etiam</a:t>
            </a:r>
            <a:r>
              <a:rPr lang="en-US" sz="4400" dirty="0">
                <a:solidFill>
                  <a:srgbClr val="000000"/>
                </a:solidFill>
                <a:latin typeface="Arial"/>
                <a:cs typeface="Arial"/>
              </a:rPr>
              <a:t> </a:t>
            </a:r>
            <a:r>
              <a:rPr lang="en-US" sz="4400" dirty="0" err="1">
                <a:solidFill>
                  <a:srgbClr val="000000"/>
                </a:solidFill>
                <a:latin typeface="Arial"/>
                <a:cs typeface="Arial"/>
              </a:rPr>
              <a:t>scelerisque</a:t>
            </a:r>
            <a:r>
              <a:rPr lang="en-US" sz="4400" dirty="0">
                <a:solidFill>
                  <a:srgbClr val="000000"/>
                </a:solidFill>
                <a:latin typeface="Arial"/>
                <a:cs typeface="Arial"/>
              </a:rPr>
              <a:t> </a:t>
            </a:r>
            <a:r>
              <a:rPr lang="en-US" sz="4400" dirty="0" err="1">
                <a:solidFill>
                  <a:srgbClr val="000000"/>
                </a:solidFill>
                <a:latin typeface="Arial"/>
                <a:cs typeface="Arial"/>
              </a:rPr>
              <a:t>ullamcorper</a:t>
            </a:r>
            <a:r>
              <a:rPr lang="en-US" sz="4400" dirty="0">
                <a:solidFill>
                  <a:srgbClr val="000000"/>
                </a:solidFill>
                <a:latin typeface="Arial"/>
                <a:cs typeface="Arial"/>
              </a:rPr>
              <a:t> nisi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congue</a:t>
            </a:r>
            <a:r>
              <a:rPr lang="en-US" sz="4400" dirty="0">
                <a:solidFill>
                  <a:srgbClr val="000000"/>
                </a:solidFill>
                <a:latin typeface="Arial"/>
                <a:cs typeface="Arial"/>
              </a:rPr>
              <a:t>. </a:t>
            </a:r>
            <a:r>
              <a:rPr lang="en-US" sz="4400" dirty="0" err="1">
                <a:solidFill>
                  <a:srgbClr val="000000"/>
                </a:solidFill>
                <a:latin typeface="Arial"/>
                <a:cs typeface="Arial"/>
              </a:rPr>
              <a:t>Cras</a:t>
            </a:r>
            <a:r>
              <a:rPr lang="en-US" sz="4400" dirty="0">
                <a:solidFill>
                  <a:srgbClr val="000000"/>
                </a:solidFill>
                <a:latin typeface="Arial"/>
                <a:cs typeface="Arial"/>
              </a:rPr>
              <a:t> ac magna dui. Cum </a:t>
            </a:r>
            <a:r>
              <a:rPr lang="en-US" sz="4400" dirty="0" err="1">
                <a:solidFill>
                  <a:srgbClr val="000000"/>
                </a:solidFill>
                <a:latin typeface="Arial"/>
                <a:cs typeface="Arial"/>
              </a:rPr>
              <a:t>sociis</a:t>
            </a:r>
            <a:r>
              <a:rPr lang="en-US" sz="4400" dirty="0">
                <a:solidFill>
                  <a:srgbClr val="000000"/>
                </a:solidFill>
                <a:latin typeface="Arial"/>
                <a:cs typeface="Arial"/>
              </a:rPr>
              <a:t> </a:t>
            </a:r>
            <a:r>
              <a:rPr lang="en-US" sz="4400" dirty="0" err="1">
                <a:solidFill>
                  <a:srgbClr val="000000"/>
                </a:solidFill>
                <a:latin typeface="Arial"/>
                <a:cs typeface="Arial"/>
              </a:rPr>
              <a:t>natoque</a:t>
            </a:r>
            <a:r>
              <a:rPr lang="en-US" sz="4400" dirty="0">
                <a:solidFill>
                  <a:srgbClr val="000000"/>
                </a:solidFill>
                <a:latin typeface="Arial"/>
                <a:cs typeface="Arial"/>
              </a:rPr>
              <a:t> </a:t>
            </a:r>
            <a:r>
              <a:rPr lang="en-US" sz="4400" dirty="0" err="1">
                <a:solidFill>
                  <a:srgbClr val="000000"/>
                </a:solidFill>
                <a:latin typeface="Arial"/>
                <a:cs typeface="Arial"/>
              </a:rPr>
              <a:t>penatibus</a:t>
            </a:r>
            <a:r>
              <a:rPr lang="en-US" sz="4400" dirty="0">
                <a:solidFill>
                  <a:srgbClr val="000000"/>
                </a:solidFill>
                <a:latin typeface="Arial"/>
                <a:cs typeface="Arial"/>
              </a:rPr>
              <a:t> et </a:t>
            </a:r>
            <a:r>
              <a:rPr lang="en-US" sz="4400" dirty="0" err="1">
                <a:solidFill>
                  <a:srgbClr val="000000"/>
                </a:solidFill>
                <a:latin typeface="Arial"/>
                <a:cs typeface="Arial"/>
              </a:rPr>
              <a:t>magnis</a:t>
            </a:r>
            <a:r>
              <a:rPr lang="en-US" sz="4400" dirty="0">
                <a:solidFill>
                  <a:srgbClr val="000000"/>
                </a:solidFill>
                <a:latin typeface="Arial"/>
                <a:cs typeface="Arial"/>
              </a:rPr>
              <a:t> dis parturient </a:t>
            </a:r>
            <a:r>
              <a:rPr lang="en-US" sz="4400" dirty="0" err="1">
                <a:solidFill>
                  <a:srgbClr val="000000"/>
                </a:solidFill>
                <a:latin typeface="Arial"/>
                <a:cs typeface="Arial"/>
              </a:rPr>
              <a:t>montes</a:t>
            </a:r>
            <a:r>
              <a:rPr lang="en-US" sz="4400" dirty="0">
                <a:solidFill>
                  <a:srgbClr val="000000"/>
                </a:solidFill>
                <a:latin typeface="Arial"/>
                <a:cs typeface="Arial"/>
              </a:rPr>
              <a:t>, </a:t>
            </a:r>
            <a:r>
              <a:rPr lang="en-US" sz="4400" dirty="0" err="1">
                <a:solidFill>
                  <a:srgbClr val="000000"/>
                </a:solidFill>
                <a:latin typeface="Arial"/>
                <a:cs typeface="Arial"/>
              </a:rPr>
              <a:t>nascetur</a:t>
            </a:r>
            <a:r>
              <a:rPr lang="en-US" sz="4400" dirty="0">
                <a:solidFill>
                  <a:srgbClr val="000000"/>
                </a:solidFill>
                <a:latin typeface="Arial"/>
                <a:cs typeface="Arial"/>
              </a:rPr>
              <a:t> </a:t>
            </a:r>
            <a:r>
              <a:rPr lang="en-US" sz="4400" dirty="0" err="1">
                <a:solidFill>
                  <a:srgbClr val="000000"/>
                </a:solidFill>
                <a:latin typeface="Arial"/>
                <a:cs typeface="Arial"/>
              </a:rPr>
              <a:t>ridiculus</a:t>
            </a:r>
            <a:r>
              <a:rPr lang="en-US" sz="4400" dirty="0">
                <a:solidFill>
                  <a:srgbClr val="000000"/>
                </a:solidFill>
                <a:latin typeface="Arial"/>
                <a:cs typeface="Arial"/>
              </a:rPr>
              <a:t> mus. In non </a:t>
            </a:r>
            <a:r>
              <a:rPr lang="en-US" sz="4400" dirty="0" err="1">
                <a:solidFill>
                  <a:srgbClr val="000000"/>
                </a:solidFill>
                <a:latin typeface="Arial"/>
                <a:cs typeface="Arial"/>
              </a:rPr>
              <a:t>turpis</a:t>
            </a:r>
            <a:r>
              <a:rPr lang="en-US" sz="4400" dirty="0">
                <a:solidFill>
                  <a:srgbClr val="000000"/>
                </a:solidFill>
                <a:latin typeface="Arial"/>
                <a:cs typeface="Arial"/>
              </a:rPr>
              <a:t> </a:t>
            </a:r>
            <a:r>
              <a:rPr lang="en-US" sz="4400" dirty="0" err="1">
                <a:solidFill>
                  <a:srgbClr val="000000"/>
                </a:solidFill>
                <a:latin typeface="Arial"/>
                <a:cs typeface="Arial"/>
              </a:rPr>
              <a:t>risus</a:t>
            </a:r>
            <a:r>
              <a:rPr lang="en-US" sz="4400" dirty="0">
                <a:solidFill>
                  <a:srgbClr val="000000"/>
                </a:solidFill>
                <a:latin typeface="Arial"/>
                <a:cs typeface="Arial"/>
              </a:rPr>
              <a:t>. </a:t>
            </a:r>
            <a:r>
              <a:rPr lang="en-US" sz="4400" dirty="0" err="1">
                <a:solidFill>
                  <a:srgbClr val="000000"/>
                </a:solidFill>
                <a:latin typeface="Arial"/>
                <a:cs typeface="Arial"/>
              </a:rPr>
              <a:t>Quisque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magna. </a:t>
            </a:r>
          </a:p>
        </p:txBody>
      </p:sp>
      <p:sp>
        <p:nvSpPr>
          <p:cNvPr id="6" name="TextBox 5"/>
          <p:cNvSpPr txBox="1"/>
          <p:nvPr/>
        </p:nvSpPr>
        <p:spPr>
          <a:xfrm>
            <a:off x="11942618" y="9739612"/>
            <a:ext cx="9329738" cy="13661651"/>
          </a:xfrm>
          <a:prstGeom prst="rect">
            <a:avLst/>
          </a:prstGeom>
          <a:noFill/>
        </p:spPr>
        <p:txBody>
          <a:bodyPr wrap="square" lIns="102413" tIns="51206" rIns="102413" bIns="51206" numCol="1" rtlCol="0">
            <a:noAutofit/>
          </a:bodyPr>
          <a:lstStyle/>
          <a:p>
            <a:pPr>
              <a:spcBef>
                <a:spcPts val="560"/>
              </a:spcBef>
            </a:pPr>
            <a:r>
              <a:rPr lang="en-US" sz="4400" dirty="0" err="1">
                <a:solidFill>
                  <a:srgbClr val="000000"/>
                </a:solidFill>
                <a:latin typeface="Arial"/>
                <a:cs typeface="Arial"/>
              </a:rPr>
              <a:t>Lorem</a:t>
            </a:r>
            <a:r>
              <a:rPr lang="en-US" sz="4400" dirty="0">
                <a:solidFill>
                  <a:srgbClr val="000000"/>
                </a:solidFill>
                <a:latin typeface="Arial"/>
                <a:cs typeface="Arial"/>
              </a:rPr>
              <a:t> </a:t>
            </a:r>
            <a:r>
              <a:rPr lang="en-US" sz="4400" dirty="0" err="1">
                <a:solidFill>
                  <a:srgbClr val="000000"/>
                </a:solidFill>
                <a:latin typeface="Arial"/>
                <a:cs typeface="Arial"/>
              </a:rPr>
              <a:t>ipsum</a:t>
            </a:r>
            <a:r>
              <a:rPr lang="en-US" sz="4400" dirty="0">
                <a:solidFill>
                  <a:srgbClr val="000000"/>
                </a:solidFill>
                <a:latin typeface="Arial"/>
                <a:cs typeface="Arial"/>
              </a:rPr>
              <a:t> dolor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consectetur</a:t>
            </a:r>
            <a:r>
              <a:rPr lang="en-US" sz="4400" dirty="0">
                <a:solidFill>
                  <a:srgbClr val="000000"/>
                </a:solidFill>
                <a:latin typeface="Arial"/>
                <a:cs typeface="Arial"/>
              </a:rPr>
              <a:t> </a:t>
            </a:r>
            <a:r>
              <a:rPr lang="en-US" sz="4400" dirty="0" err="1">
                <a:solidFill>
                  <a:srgbClr val="000000"/>
                </a:solidFill>
                <a:latin typeface="Arial"/>
                <a:cs typeface="Arial"/>
              </a:rPr>
              <a:t>adipiscing</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Integer a </a:t>
            </a:r>
            <a:r>
              <a:rPr lang="en-US" sz="4400" dirty="0" err="1">
                <a:solidFill>
                  <a:srgbClr val="000000"/>
                </a:solidFill>
                <a:latin typeface="Arial"/>
                <a:cs typeface="Arial"/>
              </a:rPr>
              <a:t>urna</a:t>
            </a:r>
            <a:r>
              <a:rPr lang="en-US" sz="4400" dirty="0">
                <a:solidFill>
                  <a:srgbClr val="000000"/>
                </a:solidFill>
                <a:latin typeface="Arial"/>
                <a:cs typeface="Arial"/>
              </a:rPr>
              <a:t> </a:t>
            </a:r>
            <a:r>
              <a:rPr lang="en-US" sz="4400" dirty="0" err="1">
                <a:solidFill>
                  <a:srgbClr val="000000"/>
                </a:solidFill>
                <a:latin typeface="Arial"/>
                <a:cs typeface="Arial"/>
              </a:rPr>
              <a:t>est</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latin typeface="Arial"/>
                <a:cs typeface="Arial"/>
              </a:rPr>
              <a:t>dignissim</a:t>
            </a:r>
            <a:r>
              <a:rPr lang="en-US" sz="4400" dirty="0">
                <a:solidFill>
                  <a:srgbClr val="000000"/>
                </a:solidFill>
                <a:latin typeface="Arial"/>
                <a:cs typeface="Arial"/>
              </a:rPr>
              <a:t> nisi. </a:t>
            </a:r>
            <a:r>
              <a:rPr lang="en-US" sz="4400" dirty="0" err="1">
                <a:solidFill>
                  <a:srgbClr val="000000"/>
                </a:solidFill>
                <a:latin typeface="Arial"/>
                <a:cs typeface="Arial"/>
              </a:rPr>
              <a:t>Quisque</a:t>
            </a:r>
            <a:r>
              <a:rPr lang="en-US" sz="4400" dirty="0">
                <a:solidFill>
                  <a:srgbClr val="000000"/>
                </a:solidFill>
                <a:latin typeface="Arial"/>
                <a:cs typeface="Arial"/>
              </a:rPr>
              <a:t> nisi </a:t>
            </a:r>
            <a:r>
              <a:rPr lang="en-US" sz="4400" dirty="0" err="1">
                <a:solidFill>
                  <a:srgbClr val="000000"/>
                </a:solidFill>
                <a:latin typeface="Arial"/>
                <a:cs typeface="Arial"/>
              </a:rPr>
              <a:t>neque</a:t>
            </a:r>
            <a:r>
              <a:rPr lang="en-US" sz="4400" dirty="0">
                <a:solidFill>
                  <a:srgbClr val="000000"/>
                </a:solidFill>
                <a:latin typeface="Arial"/>
                <a:cs typeface="Arial"/>
              </a:rPr>
              <a:t>, </a:t>
            </a:r>
            <a:r>
              <a:rPr lang="en-US" sz="4400" dirty="0" err="1">
                <a:solidFill>
                  <a:srgbClr val="000000"/>
                </a:solidFill>
                <a:latin typeface="Arial"/>
                <a:cs typeface="Arial"/>
              </a:rPr>
              <a:t>luctus</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vulputate</a:t>
            </a:r>
            <a:r>
              <a:rPr lang="en-US" sz="4400" dirty="0">
                <a:solidFill>
                  <a:srgbClr val="000000"/>
                </a:solidFill>
                <a:latin typeface="Arial"/>
                <a:cs typeface="Arial"/>
              </a:rPr>
              <a:t> a, </a:t>
            </a:r>
            <a:r>
              <a:rPr lang="en-US" sz="4400" dirty="0" err="1">
                <a:solidFill>
                  <a:srgbClr val="000000"/>
                </a:solidFill>
                <a:latin typeface="Arial"/>
                <a:cs typeface="Arial"/>
              </a:rPr>
              <a:t>consequat</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 </a:t>
            </a:r>
            <a:r>
              <a:rPr lang="en-US" sz="4400" dirty="0" err="1">
                <a:solidFill>
                  <a:srgbClr val="000000"/>
                </a:solidFill>
                <a:latin typeface="Arial"/>
                <a:cs typeface="Arial"/>
              </a:rPr>
              <a:t>Nullam</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quam, </a:t>
            </a:r>
            <a:r>
              <a:rPr lang="en-US" sz="4400" dirty="0" err="1">
                <a:solidFill>
                  <a:srgbClr val="000000"/>
                </a:solidFill>
                <a:latin typeface="Arial"/>
                <a:cs typeface="Arial"/>
              </a:rPr>
              <a:t>varius</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semper </a:t>
            </a:r>
            <a:r>
              <a:rPr lang="en-US" sz="4400" dirty="0" err="1">
                <a:solidFill>
                  <a:srgbClr val="000000"/>
                </a:solidFill>
                <a:latin typeface="Arial"/>
                <a:cs typeface="Arial"/>
              </a:rPr>
              <a:t>eget</a:t>
            </a:r>
            <a:r>
              <a:rPr lang="en-US" sz="4400" dirty="0">
                <a:solidFill>
                  <a:srgbClr val="000000"/>
                </a:solidFill>
                <a:latin typeface="Arial"/>
                <a:cs typeface="Arial"/>
              </a:rPr>
              <a:t>, </a:t>
            </a:r>
            <a:r>
              <a:rPr lang="en-US" sz="4400" dirty="0" err="1">
                <a:solidFill>
                  <a:srgbClr val="000000"/>
                </a:solidFill>
                <a:latin typeface="Arial"/>
                <a:cs typeface="Arial"/>
              </a:rPr>
              <a:t>mollis</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mi. </a:t>
            </a:r>
            <a:r>
              <a:rPr lang="en-US" sz="4400" dirty="0" err="1">
                <a:solidFill>
                  <a:srgbClr val="000000"/>
                </a:solidFill>
                <a:latin typeface="Arial"/>
                <a:cs typeface="Arial"/>
              </a:rPr>
              <a:t>Praesent</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nisl</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nunc</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gravida</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dictum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Aenean</a:t>
            </a:r>
            <a:r>
              <a:rPr lang="en-US" sz="4400" dirty="0">
                <a:solidFill>
                  <a:srgbClr val="000000"/>
                </a:solidFill>
                <a:latin typeface="Arial"/>
                <a:cs typeface="Arial"/>
              </a:rPr>
              <a:t> </a:t>
            </a:r>
            <a:r>
              <a:rPr lang="en-US" sz="4400" dirty="0" err="1">
                <a:solidFill>
                  <a:srgbClr val="000000"/>
                </a:solidFill>
                <a:latin typeface="Arial"/>
                <a:cs typeface="Arial"/>
              </a:rPr>
              <a:t>vehicula</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quam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a </a:t>
            </a:r>
            <a:r>
              <a:rPr lang="en-US" sz="4400" dirty="0" err="1">
                <a:solidFill>
                  <a:srgbClr val="000000"/>
                </a:solidFill>
                <a:latin typeface="Arial"/>
                <a:cs typeface="Arial"/>
              </a:rPr>
              <a:t>est</a:t>
            </a:r>
            <a:r>
              <a:rPr lang="en-US" sz="4400" dirty="0">
                <a:solidFill>
                  <a:srgbClr val="000000"/>
                </a:solidFill>
                <a:latin typeface="Arial"/>
                <a:cs typeface="Arial"/>
              </a:rPr>
              <a:t> lacus. </a:t>
            </a:r>
            <a:r>
              <a:rPr lang="en-US" sz="4400" dirty="0" err="1">
                <a:solidFill>
                  <a:srgbClr val="000000"/>
                </a:solidFill>
                <a:latin typeface="Arial"/>
                <a:cs typeface="Arial"/>
              </a:rPr>
              <a:t>Vivamus</a:t>
            </a:r>
            <a:r>
              <a:rPr lang="en-US" sz="4400" dirty="0">
                <a:solidFill>
                  <a:srgbClr val="000000"/>
                </a:solidFill>
                <a:latin typeface="Arial"/>
                <a:cs typeface="Arial"/>
              </a:rPr>
              <a:t> </a:t>
            </a:r>
            <a:r>
              <a:rPr lang="en-US" sz="4400" dirty="0" err="1">
                <a:solidFill>
                  <a:srgbClr val="000000"/>
                </a:solidFill>
                <a:latin typeface="Arial"/>
                <a:cs typeface="Arial"/>
              </a:rPr>
              <a:t>porttitor</a:t>
            </a:r>
            <a:r>
              <a:rPr lang="en-US" sz="4400" dirty="0">
                <a:solidFill>
                  <a:srgbClr val="000000"/>
                </a:solidFill>
                <a:latin typeface="Arial"/>
                <a:cs typeface="Arial"/>
              </a:rPr>
              <a:t> </a:t>
            </a:r>
            <a:r>
              <a:rPr lang="en-US" sz="4400" dirty="0" err="1">
                <a:solidFill>
                  <a:srgbClr val="000000"/>
                </a:solidFill>
                <a:latin typeface="Arial"/>
                <a:cs typeface="Arial"/>
              </a:rPr>
              <a:t>massa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rhoncus</a:t>
            </a:r>
            <a:r>
              <a:rPr lang="en-US" sz="4400" dirty="0">
                <a:solidFill>
                  <a:srgbClr val="000000"/>
                </a:solidFill>
                <a:latin typeface="Arial"/>
                <a:cs typeface="Arial"/>
              </a:rPr>
              <a:t> a </a:t>
            </a:r>
            <a:r>
              <a:rPr lang="en-US" sz="4400" dirty="0" err="1">
                <a:solidFill>
                  <a:srgbClr val="000000"/>
                </a:solidFill>
                <a:latin typeface="Arial"/>
                <a:cs typeface="Arial"/>
              </a:rPr>
              <a:t>porta</a:t>
            </a:r>
            <a:r>
              <a:rPr lang="en-US" sz="4400" dirty="0">
                <a:solidFill>
                  <a:srgbClr val="000000"/>
                </a:solidFill>
                <a:latin typeface="Arial"/>
                <a:cs typeface="Arial"/>
              </a:rPr>
              <a:t> </a:t>
            </a:r>
            <a:r>
              <a:rPr lang="en-US" sz="4400" dirty="0" err="1">
                <a:solidFill>
                  <a:srgbClr val="000000"/>
                </a:solidFill>
                <a:latin typeface="Arial"/>
                <a:cs typeface="Arial"/>
              </a:rPr>
              <a:t>metus</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id </a:t>
            </a:r>
            <a:r>
              <a:rPr lang="en-US" sz="4400" dirty="0" err="1">
                <a:solidFill>
                  <a:srgbClr val="000000"/>
                </a:solidFill>
                <a:latin typeface="Arial"/>
                <a:cs typeface="Arial"/>
              </a:rPr>
              <a:t>congue</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a:t>
            </a:r>
          </a:p>
          <a:p>
            <a:br>
              <a:rPr lang="en-US" sz="4400" dirty="0">
                <a:solidFill>
                  <a:srgbClr val="000000"/>
                </a:solidFill>
                <a:latin typeface="Arial"/>
                <a:cs typeface="Arial"/>
              </a:rPr>
            </a:br>
            <a:r>
              <a:rPr lang="en-US" sz="4400" dirty="0" err="1">
                <a:solidFill>
                  <a:srgbClr val="000000"/>
                </a:solidFill>
                <a:latin typeface="Arial"/>
                <a:cs typeface="Arial"/>
              </a:rPr>
              <a:t>Vivamus</a:t>
            </a:r>
            <a:r>
              <a:rPr lang="en-US" sz="4400" dirty="0">
                <a:solidFill>
                  <a:srgbClr val="000000"/>
                </a:solidFill>
                <a:latin typeface="Arial"/>
                <a:cs typeface="Arial"/>
              </a:rPr>
              <a:t> ligula </a:t>
            </a:r>
            <a:r>
              <a:rPr lang="en-US" sz="4400" dirty="0" err="1">
                <a:solidFill>
                  <a:srgbClr val="000000"/>
                </a:solidFill>
                <a:latin typeface="Arial"/>
                <a:cs typeface="Arial"/>
              </a:rPr>
              <a:t>nulla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vitae </a:t>
            </a:r>
            <a:r>
              <a:rPr lang="en-US" sz="4400" dirty="0" err="1">
                <a:solidFill>
                  <a:srgbClr val="000000"/>
                </a:solidFill>
                <a:latin typeface="Arial"/>
                <a:cs typeface="Arial"/>
              </a:rPr>
              <a:t>molestie</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pharetra</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justo</a:t>
            </a:r>
            <a:r>
              <a:rPr lang="en-US" sz="4400" dirty="0">
                <a:solidFill>
                  <a:srgbClr val="000000"/>
                </a:solidFill>
                <a:latin typeface="Arial"/>
                <a:cs typeface="Arial"/>
              </a:rPr>
              <a:t>. </a:t>
            </a:r>
            <a:r>
              <a:rPr lang="en-US" sz="4400" dirty="0" err="1">
                <a:solidFill>
                  <a:srgbClr val="000000"/>
                </a:solidFill>
                <a:latin typeface="Arial"/>
                <a:cs typeface="Arial"/>
              </a:rPr>
              <a:t>Fusce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odio</a:t>
            </a:r>
            <a:r>
              <a:rPr lang="en-US" sz="4400" dirty="0">
                <a:solidFill>
                  <a:srgbClr val="000000"/>
                </a:solidFill>
                <a:latin typeface="Arial"/>
                <a:cs typeface="Arial"/>
              </a:rPr>
              <a:t>. In </a:t>
            </a:r>
            <a:r>
              <a:rPr lang="en-US" sz="4400" dirty="0" err="1">
                <a:solidFill>
                  <a:srgbClr val="000000"/>
                </a:solidFill>
                <a:latin typeface="Arial"/>
                <a:cs typeface="Arial"/>
              </a:rPr>
              <a:t>hendrerit</a:t>
            </a:r>
            <a:r>
              <a:rPr lang="en-US" sz="4400" dirty="0">
                <a:solidFill>
                  <a:srgbClr val="000000"/>
                </a:solidFill>
                <a:latin typeface="Arial"/>
                <a:cs typeface="Arial"/>
              </a:rPr>
              <a:t> </a:t>
            </a:r>
            <a:r>
              <a:rPr lang="en-US" sz="4400" dirty="0" err="1">
                <a:solidFill>
                  <a:srgbClr val="000000"/>
                </a:solidFill>
                <a:latin typeface="Arial"/>
                <a:cs typeface="Arial"/>
              </a:rPr>
              <a:t>imperdiet</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facilisis</a:t>
            </a:r>
            <a:r>
              <a:rPr lang="en-US" sz="4400" dirty="0">
                <a:solidFill>
                  <a:srgbClr val="000000"/>
                </a:solidFill>
                <a:latin typeface="Arial"/>
                <a:cs typeface="Arial"/>
              </a:rPr>
              <a:t>. In non </a:t>
            </a:r>
            <a:r>
              <a:rPr lang="en-US" sz="4400" dirty="0" err="1">
                <a:solidFill>
                  <a:srgbClr val="000000"/>
                </a:solidFill>
                <a:latin typeface="Arial"/>
                <a:cs typeface="Arial"/>
              </a:rPr>
              <a:t>turpis</a:t>
            </a:r>
            <a:r>
              <a:rPr lang="en-US" sz="4400" dirty="0">
                <a:solidFill>
                  <a:srgbClr val="000000"/>
                </a:solidFill>
                <a:latin typeface="Arial"/>
                <a:cs typeface="Arial"/>
              </a:rPr>
              <a:t> </a:t>
            </a:r>
            <a:r>
              <a:rPr lang="en-US" sz="4400" dirty="0" err="1">
                <a:solidFill>
                  <a:srgbClr val="000000"/>
                </a:solidFill>
                <a:latin typeface="Arial"/>
                <a:cs typeface="Arial"/>
              </a:rPr>
              <a:t>risus</a:t>
            </a:r>
            <a:r>
              <a:rPr lang="en-US" sz="4400" dirty="0">
                <a:solidFill>
                  <a:srgbClr val="000000"/>
                </a:solidFill>
                <a:latin typeface="Arial"/>
                <a:cs typeface="Arial"/>
              </a:rPr>
              <a:t>. </a:t>
            </a:r>
          </a:p>
        </p:txBody>
      </p:sp>
      <p:sp>
        <p:nvSpPr>
          <p:cNvPr id="7" name="TextBox 6"/>
          <p:cNvSpPr txBox="1"/>
          <p:nvPr/>
        </p:nvSpPr>
        <p:spPr>
          <a:xfrm>
            <a:off x="33506315" y="9739612"/>
            <a:ext cx="9097169" cy="21455824"/>
          </a:xfrm>
          <a:prstGeom prst="rect">
            <a:avLst/>
          </a:prstGeom>
          <a:noFill/>
        </p:spPr>
        <p:txBody>
          <a:bodyPr wrap="square" lIns="102413" tIns="51206" rIns="102413" bIns="51206" numCol="1" rtlCol="0">
            <a:noAutofit/>
          </a:bodyPr>
          <a:lstStyle/>
          <a:p>
            <a:pPr>
              <a:spcBef>
                <a:spcPts val="560"/>
              </a:spcBef>
            </a:pPr>
            <a:r>
              <a:rPr lang="en-US" sz="4400" dirty="0" err="1">
                <a:solidFill>
                  <a:srgbClr val="000000"/>
                </a:solidFill>
                <a:latin typeface="Arial"/>
                <a:cs typeface="Arial"/>
              </a:rPr>
              <a:t>Lorem</a:t>
            </a:r>
            <a:r>
              <a:rPr lang="en-US" sz="4400" dirty="0">
                <a:solidFill>
                  <a:srgbClr val="000000"/>
                </a:solidFill>
                <a:latin typeface="Arial"/>
                <a:cs typeface="Arial"/>
              </a:rPr>
              <a:t> </a:t>
            </a:r>
            <a:r>
              <a:rPr lang="en-US" sz="4400" dirty="0" err="1">
                <a:solidFill>
                  <a:srgbClr val="000000"/>
                </a:solidFill>
                <a:latin typeface="Arial"/>
                <a:cs typeface="Arial"/>
              </a:rPr>
              <a:t>ipsum</a:t>
            </a:r>
            <a:r>
              <a:rPr lang="en-US" sz="4400" dirty="0">
                <a:solidFill>
                  <a:srgbClr val="000000"/>
                </a:solidFill>
                <a:latin typeface="Arial"/>
                <a:cs typeface="Arial"/>
              </a:rPr>
              <a:t> dolor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consectetur</a:t>
            </a:r>
            <a:r>
              <a:rPr lang="en-US" sz="4400" dirty="0">
                <a:solidFill>
                  <a:srgbClr val="000000"/>
                </a:solidFill>
                <a:latin typeface="Arial"/>
                <a:cs typeface="Arial"/>
              </a:rPr>
              <a:t> </a:t>
            </a:r>
            <a:r>
              <a:rPr lang="en-US" sz="4400" dirty="0" err="1">
                <a:solidFill>
                  <a:srgbClr val="000000"/>
                </a:solidFill>
                <a:latin typeface="Arial"/>
                <a:cs typeface="Arial"/>
              </a:rPr>
              <a:t>adipiscing</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Integer a </a:t>
            </a:r>
            <a:r>
              <a:rPr lang="en-US" sz="4400" dirty="0" err="1">
                <a:solidFill>
                  <a:srgbClr val="000000"/>
                </a:solidFill>
                <a:latin typeface="Arial"/>
                <a:cs typeface="Arial"/>
              </a:rPr>
              <a:t>urna</a:t>
            </a:r>
            <a:r>
              <a:rPr lang="en-US" sz="4400" dirty="0">
                <a:solidFill>
                  <a:srgbClr val="000000"/>
                </a:solidFill>
                <a:latin typeface="Arial"/>
                <a:cs typeface="Arial"/>
              </a:rPr>
              <a:t> </a:t>
            </a:r>
            <a:r>
              <a:rPr lang="en-US" sz="4400" dirty="0" err="1">
                <a:solidFill>
                  <a:srgbClr val="000000"/>
                </a:solidFill>
                <a:latin typeface="Arial"/>
                <a:cs typeface="Arial"/>
              </a:rPr>
              <a:t>est</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dignissim</a:t>
            </a:r>
            <a:r>
              <a:rPr lang="en-US" sz="4400" dirty="0">
                <a:solidFill>
                  <a:srgbClr val="000000"/>
                </a:solidFill>
                <a:latin typeface="Arial"/>
                <a:cs typeface="Arial"/>
              </a:rPr>
              <a:t> nisi. </a:t>
            </a:r>
            <a:r>
              <a:rPr lang="en-US" sz="4400" dirty="0" err="1">
                <a:solidFill>
                  <a:srgbClr val="000000"/>
                </a:solidFill>
                <a:latin typeface="Arial"/>
                <a:cs typeface="Arial"/>
              </a:rPr>
              <a:t>Quisque</a:t>
            </a:r>
            <a:r>
              <a:rPr lang="en-US" sz="4400" dirty="0">
                <a:solidFill>
                  <a:srgbClr val="000000"/>
                </a:solidFill>
                <a:latin typeface="Arial"/>
                <a:cs typeface="Arial"/>
              </a:rPr>
              <a:t> nisi </a:t>
            </a:r>
            <a:r>
              <a:rPr lang="en-US" sz="4400" dirty="0" err="1">
                <a:solidFill>
                  <a:srgbClr val="000000"/>
                </a:solidFill>
                <a:latin typeface="Arial"/>
                <a:cs typeface="Arial"/>
              </a:rPr>
              <a:t>neque</a:t>
            </a:r>
            <a:r>
              <a:rPr lang="en-US" sz="4400" dirty="0">
                <a:solidFill>
                  <a:srgbClr val="000000"/>
                </a:solidFill>
                <a:latin typeface="Arial"/>
                <a:cs typeface="Arial"/>
              </a:rPr>
              <a:t>, </a:t>
            </a:r>
            <a:r>
              <a:rPr lang="en-US" sz="4400" dirty="0" err="1">
                <a:solidFill>
                  <a:srgbClr val="000000"/>
                </a:solidFill>
                <a:latin typeface="Arial"/>
                <a:cs typeface="Arial"/>
              </a:rPr>
              <a:t>luctus</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vulputate</a:t>
            </a:r>
            <a:r>
              <a:rPr lang="en-US" sz="4400" dirty="0">
                <a:solidFill>
                  <a:srgbClr val="000000"/>
                </a:solidFill>
                <a:latin typeface="Arial"/>
                <a:cs typeface="Arial"/>
              </a:rPr>
              <a:t> a, </a:t>
            </a:r>
            <a:r>
              <a:rPr lang="en-US" sz="4400" dirty="0" err="1">
                <a:solidFill>
                  <a:srgbClr val="000000"/>
                </a:solidFill>
                <a:latin typeface="Arial"/>
                <a:cs typeface="Arial"/>
              </a:rPr>
              <a:t>consequat</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 </a:t>
            </a:r>
            <a:r>
              <a:rPr lang="en-US" sz="4400" dirty="0" err="1">
                <a:solidFill>
                  <a:srgbClr val="000000"/>
                </a:solidFill>
                <a:latin typeface="Arial"/>
                <a:cs typeface="Arial"/>
              </a:rPr>
              <a:t>Nullam</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quam, </a:t>
            </a:r>
            <a:r>
              <a:rPr lang="en-US" sz="4400" dirty="0" err="1">
                <a:solidFill>
                  <a:srgbClr val="000000"/>
                </a:solidFill>
                <a:latin typeface="Arial"/>
                <a:cs typeface="Arial"/>
              </a:rPr>
              <a:t>varius</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semper </a:t>
            </a:r>
            <a:r>
              <a:rPr lang="en-US" sz="4400" dirty="0" err="1">
                <a:solidFill>
                  <a:srgbClr val="000000"/>
                </a:solidFill>
                <a:latin typeface="Arial"/>
                <a:cs typeface="Arial"/>
              </a:rPr>
              <a:t>eget</a:t>
            </a:r>
            <a:r>
              <a:rPr lang="en-US" sz="4400" dirty="0">
                <a:solidFill>
                  <a:srgbClr val="000000"/>
                </a:solidFill>
                <a:latin typeface="Arial"/>
                <a:cs typeface="Arial"/>
              </a:rPr>
              <a:t>, </a:t>
            </a:r>
            <a:r>
              <a:rPr lang="en-US" sz="4400" dirty="0" err="1">
                <a:solidFill>
                  <a:srgbClr val="000000"/>
                </a:solidFill>
                <a:latin typeface="Arial"/>
                <a:cs typeface="Arial"/>
              </a:rPr>
              <a:t>mollis</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mi. </a:t>
            </a:r>
            <a:r>
              <a:rPr lang="en-US" sz="4400" dirty="0" err="1">
                <a:solidFill>
                  <a:srgbClr val="000000"/>
                </a:solidFill>
                <a:latin typeface="Arial"/>
                <a:cs typeface="Arial"/>
              </a:rPr>
              <a:t>Praesent</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nisl</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nunc</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gravida</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dictum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Aenean</a:t>
            </a:r>
            <a:r>
              <a:rPr lang="en-US" sz="4400" dirty="0">
                <a:solidFill>
                  <a:srgbClr val="000000"/>
                </a:solidFill>
                <a:latin typeface="Arial"/>
                <a:cs typeface="Arial"/>
              </a:rPr>
              <a:t> </a:t>
            </a:r>
            <a:r>
              <a:rPr lang="en-US" sz="4400" dirty="0" err="1">
                <a:solidFill>
                  <a:srgbClr val="000000"/>
                </a:solidFill>
                <a:latin typeface="Arial"/>
                <a:cs typeface="Arial"/>
              </a:rPr>
              <a:t>vehicula</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quam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a </a:t>
            </a:r>
            <a:r>
              <a:rPr lang="en-US" sz="4400" dirty="0" err="1">
                <a:solidFill>
                  <a:srgbClr val="000000"/>
                </a:solidFill>
                <a:latin typeface="Arial"/>
                <a:cs typeface="Arial"/>
              </a:rPr>
              <a:t>est</a:t>
            </a:r>
            <a:r>
              <a:rPr lang="en-US" sz="4400" dirty="0">
                <a:solidFill>
                  <a:srgbClr val="000000"/>
                </a:solidFill>
                <a:latin typeface="Arial"/>
                <a:cs typeface="Arial"/>
              </a:rPr>
              <a:t> lacus. </a:t>
            </a:r>
            <a:r>
              <a:rPr lang="en-US" sz="4400" dirty="0" err="1">
                <a:solidFill>
                  <a:srgbClr val="000000"/>
                </a:solidFill>
                <a:latin typeface="Arial"/>
                <a:cs typeface="Arial"/>
              </a:rPr>
              <a:t>Vivamus</a:t>
            </a:r>
            <a:r>
              <a:rPr lang="en-US" sz="4400" dirty="0">
                <a:solidFill>
                  <a:srgbClr val="000000"/>
                </a:solidFill>
                <a:latin typeface="Arial"/>
                <a:cs typeface="Arial"/>
              </a:rPr>
              <a:t> </a:t>
            </a:r>
            <a:r>
              <a:rPr lang="en-US" sz="4400" dirty="0" err="1">
                <a:solidFill>
                  <a:srgbClr val="000000"/>
                </a:solidFill>
                <a:latin typeface="Arial"/>
                <a:cs typeface="Arial"/>
              </a:rPr>
              <a:t>porttitor</a:t>
            </a:r>
            <a:r>
              <a:rPr lang="en-US" sz="4400" dirty="0">
                <a:solidFill>
                  <a:srgbClr val="000000"/>
                </a:solidFill>
                <a:latin typeface="Arial"/>
                <a:cs typeface="Arial"/>
              </a:rPr>
              <a:t> </a:t>
            </a:r>
            <a:r>
              <a:rPr lang="en-US" sz="4400" dirty="0" err="1">
                <a:solidFill>
                  <a:srgbClr val="000000"/>
                </a:solidFill>
                <a:latin typeface="Arial"/>
                <a:cs typeface="Arial"/>
              </a:rPr>
              <a:t>massa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rhoncus</a:t>
            </a:r>
            <a:r>
              <a:rPr lang="en-US" sz="4400" dirty="0">
                <a:solidFill>
                  <a:srgbClr val="000000"/>
                </a:solidFill>
                <a:latin typeface="Arial"/>
                <a:cs typeface="Arial"/>
              </a:rPr>
              <a:t> a </a:t>
            </a:r>
            <a:r>
              <a:rPr lang="en-US" sz="4400" dirty="0" err="1">
                <a:solidFill>
                  <a:srgbClr val="000000"/>
                </a:solidFill>
                <a:latin typeface="Arial"/>
                <a:cs typeface="Arial"/>
              </a:rPr>
              <a:t>porta</a:t>
            </a:r>
            <a:r>
              <a:rPr lang="en-US" sz="4400" dirty="0">
                <a:solidFill>
                  <a:srgbClr val="000000"/>
                </a:solidFill>
                <a:latin typeface="Arial"/>
                <a:cs typeface="Arial"/>
              </a:rPr>
              <a:t> </a:t>
            </a:r>
            <a:r>
              <a:rPr lang="en-US" sz="4400" dirty="0" err="1">
                <a:solidFill>
                  <a:srgbClr val="000000"/>
                </a:solidFill>
                <a:latin typeface="Arial"/>
                <a:cs typeface="Arial"/>
              </a:rPr>
              <a:t>metus</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id </a:t>
            </a:r>
            <a:r>
              <a:rPr lang="en-US" sz="4400" dirty="0" err="1">
                <a:solidFill>
                  <a:srgbClr val="000000"/>
                </a:solidFill>
                <a:latin typeface="Arial"/>
                <a:cs typeface="Arial"/>
              </a:rPr>
              <a:t>congue</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a:t>
            </a:r>
          </a:p>
          <a:p>
            <a:br>
              <a:rPr lang="en-US" sz="4400" dirty="0">
                <a:solidFill>
                  <a:srgbClr val="000000"/>
                </a:solidFill>
                <a:latin typeface="Arial"/>
                <a:cs typeface="Arial"/>
              </a:rPr>
            </a:br>
            <a:r>
              <a:rPr lang="en-US" sz="4400" dirty="0" err="1">
                <a:solidFill>
                  <a:srgbClr val="000000"/>
                </a:solidFill>
                <a:latin typeface="Arial"/>
                <a:cs typeface="Arial"/>
              </a:rPr>
              <a:t>Vivamus</a:t>
            </a:r>
            <a:r>
              <a:rPr lang="en-US" sz="4400" dirty="0">
                <a:solidFill>
                  <a:srgbClr val="000000"/>
                </a:solidFill>
                <a:latin typeface="Arial"/>
                <a:cs typeface="Arial"/>
              </a:rPr>
              <a:t> ligula </a:t>
            </a:r>
            <a:r>
              <a:rPr lang="en-US" sz="4400" dirty="0" err="1">
                <a:solidFill>
                  <a:srgbClr val="000000"/>
                </a:solidFill>
                <a:latin typeface="Arial"/>
                <a:cs typeface="Arial"/>
              </a:rPr>
              <a:t>nulla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vitae </a:t>
            </a:r>
            <a:r>
              <a:rPr lang="en-US" sz="4400" dirty="0" err="1">
                <a:solidFill>
                  <a:srgbClr val="000000"/>
                </a:solidFill>
                <a:latin typeface="Arial"/>
                <a:cs typeface="Arial"/>
              </a:rPr>
              <a:t>molestie</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pharetra</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justo</a:t>
            </a:r>
            <a:r>
              <a:rPr lang="en-US" sz="4400" dirty="0">
                <a:solidFill>
                  <a:srgbClr val="000000"/>
                </a:solidFill>
                <a:latin typeface="Arial"/>
                <a:cs typeface="Arial"/>
              </a:rPr>
              <a:t>. </a:t>
            </a:r>
            <a:r>
              <a:rPr lang="en-US" sz="4400" dirty="0" err="1">
                <a:solidFill>
                  <a:srgbClr val="000000"/>
                </a:solidFill>
                <a:latin typeface="Arial"/>
                <a:cs typeface="Arial"/>
              </a:rPr>
              <a:t>Fusce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odio</a:t>
            </a:r>
            <a:r>
              <a:rPr lang="en-US" sz="4400" dirty="0">
                <a:solidFill>
                  <a:srgbClr val="000000"/>
                </a:solidFill>
                <a:latin typeface="Arial"/>
                <a:cs typeface="Arial"/>
              </a:rPr>
              <a:t>. In </a:t>
            </a:r>
            <a:r>
              <a:rPr lang="en-US" sz="4400" dirty="0" err="1">
                <a:solidFill>
                  <a:srgbClr val="000000"/>
                </a:solidFill>
                <a:latin typeface="Arial"/>
                <a:cs typeface="Arial"/>
              </a:rPr>
              <a:t>hendrerit</a:t>
            </a:r>
            <a:r>
              <a:rPr lang="en-US" sz="4400" dirty="0">
                <a:solidFill>
                  <a:srgbClr val="000000"/>
                </a:solidFill>
                <a:latin typeface="Arial"/>
                <a:cs typeface="Arial"/>
              </a:rPr>
              <a:t> </a:t>
            </a:r>
            <a:r>
              <a:rPr lang="en-US" sz="4400" dirty="0" err="1">
                <a:solidFill>
                  <a:srgbClr val="000000"/>
                </a:solidFill>
                <a:latin typeface="Arial"/>
                <a:cs typeface="Arial"/>
              </a:rPr>
              <a:t>imperdiet</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facilisis</a:t>
            </a:r>
            <a:r>
              <a:rPr lang="en-US" sz="4400" dirty="0">
                <a:solidFill>
                  <a:srgbClr val="000000"/>
                </a:solidFill>
                <a:latin typeface="Arial"/>
                <a:cs typeface="Arial"/>
              </a:rPr>
              <a:t>. In non </a:t>
            </a:r>
            <a:r>
              <a:rPr lang="en-US" sz="4400" dirty="0" err="1">
                <a:solidFill>
                  <a:srgbClr val="000000"/>
                </a:solidFill>
                <a:latin typeface="Arial"/>
                <a:cs typeface="Arial"/>
              </a:rPr>
              <a:t>turpis</a:t>
            </a:r>
            <a:r>
              <a:rPr lang="en-US" sz="4400" dirty="0">
                <a:solidFill>
                  <a:srgbClr val="000000"/>
                </a:solidFill>
                <a:latin typeface="Arial"/>
                <a:cs typeface="Arial"/>
              </a:rPr>
              <a:t> </a:t>
            </a:r>
            <a:r>
              <a:rPr lang="en-US" sz="4400" dirty="0" err="1">
                <a:solidFill>
                  <a:srgbClr val="000000"/>
                </a:solidFill>
                <a:latin typeface="Arial"/>
                <a:cs typeface="Arial"/>
              </a:rPr>
              <a:t>risus</a:t>
            </a:r>
            <a:r>
              <a:rPr lang="en-US" sz="4400" dirty="0">
                <a:solidFill>
                  <a:srgbClr val="000000"/>
                </a:solidFill>
                <a:latin typeface="Arial"/>
                <a:cs typeface="Arial"/>
              </a:rPr>
              <a:t>. </a:t>
            </a:r>
            <a:r>
              <a:rPr lang="en-US" sz="4400" dirty="0" err="1">
                <a:solidFill>
                  <a:srgbClr val="000000"/>
                </a:solidFill>
                <a:latin typeface="Arial"/>
                <a:cs typeface="Arial"/>
              </a:rPr>
              <a:t>Quisque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magna </a:t>
            </a:r>
            <a:r>
              <a:rPr lang="en-US" sz="4400" dirty="0" err="1">
                <a:solidFill>
                  <a:srgbClr val="000000"/>
                </a:solidFill>
                <a:latin typeface="Arial"/>
                <a:cs typeface="Arial"/>
              </a:rPr>
              <a:t>vehicula</a:t>
            </a:r>
            <a:r>
              <a:rPr lang="en-US" sz="4400" dirty="0">
                <a:solidFill>
                  <a:srgbClr val="000000"/>
                </a:solidFill>
                <a:latin typeface="Arial"/>
                <a:cs typeface="Arial"/>
              </a:rPr>
              <a:t> semper. </a:t>
            </a:r>
            <a:r>
              <a:rPr lang="en-US" sz="4400" dirty="0" err="1">
                <a:solidFill>
                  <a:srgbClr val="000000"/>
                </a:solidFill>
                <a:latin typeface="Arial"/>
                <a:cs typeface="Arial"/>
              </a:rPr>
              <a:t>Nulla</a:t>
            </a:r>
            <a:r>
              <a:rPr lang="en-US" sz="4400" dirty="0">
                <a:solidFill>
                  <a:srgbClr val="000000"/>
                </a:solidFill>
                <a:latin typeface="Arial"/>
                <a:cs typeface="Arial"/>
              </a:rPr>
              <a:t> </a:t>
            </a:r>
            <a:r>
              <a:rPr lang="en-US" sz="4400" dirty="0" err="1">
                <a:solidFill>
                  <a:srgbClr val="000000"/>
                </a:solidFill>
                <a:latin typeface="Arial"/>
                <a:cs typeface="Arial"/>
              </a:rPr>
              <a:t>vulputate</a:t>
            </a:r>
            <a:r>
              <a:rPr lang="en-US" sz="4400" dirty="0">
                <a:solidFill>
                  <a:srgbClr val="000000"/>
                </a:solidFill>
                <a:latin typeface="Arial"/>
                <a:cs typeface="Arial"/>
              </a:rPr>
              <a:t> </a:t>
            </a:r>
            <a:r>
              <a:rPr lang="en-US" sz="4400" dirty="0" err="1">
                <a:solidFill>
                  <a:srgbClr val="000000"/>
                </a:solidFill>
                <a:latin typeface="Arial"/>
                <a:cs typeface="Arial"/>
              </a:rPr>
              <a:t>scelerisque</a:t>
            </a:r>
            <a:r>
              <a:rPr lang="en-US" sz="4400" dirty="0">
                <a:solidFill>
                  <a:srgbClr val="000000"/>
                </a:solidFill>
                <a:latin typeface="Arial"/>
                <a:cs typeface="Arial"/>
              </a:rPr>
              <a:t> </a:t>
            </a:r>
            <a:r>
              <a:rPr lang="en-US" sz="4400" dirty="0" err="1">
                <a:solidFill>
                  <a:srgbClr val="000000"/>
                </a:solidFill>
                <a:latin typeface="Arial"/>
                <a:cs typeface="Arial"/>
              </a:rPr>
              <a:t>tortor</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Lorem</a:t>
            </a:r>
            <a:r>
              <a:rPr lang="en-US" sz="4400" dirty="0">
                <a:solidFill>
                  <a:srgbClr val="000000"/>
                </a:solidFill>
                <a:latin typeface="Arial"/>
                <a:cs typeface="Arial"/>
              </a:rPr>
              <a:t> </a:t>
            </a:r>
            <a:r>
              <a:rPr lang="en-US" sz="4400" dirty="0" err="1">
                <a:solidFill>
                  <a:srgbClr val="000000"/>
                </a:solidFill>
                <a:latin typeface="Arial"/>
                <a:cs typeface="Arial"/>
              </a:rPr>
              <a:t>ipsum</a:t>
            </a:r>
            <a:r>
              <a:rPr lang="en-US" sz="4400" dirty="0">
                <a:solidFill>
                  <a:srgbClr val="000000"/>
                </a:solidFill>
                <a:latin typeface="Arial"/>
                <a:cs typeface="Arial"/>
              </a:rPr>
              <a:t> dolor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consectetur</a:t>
            </a:r>
            <a:r>
              <a:rPr lang="en-US" sz="4400" dirty="0">
                <a:solidFill>
                  <a:srgbClr val="000000"/>
                </a:solidFill>
                <a:latin typeface="Arial"/>
                <a:cs typeface="Arial"/>
              </a:rPr>
              <a:t> </a:t>
            </a:r>
            <a:r>
              <a:rPr lang="en-US" sz="4400" dirty="0" err="1">
                <a:solidFill>
                  <a:srgbClr val="000000"/>
                </a:solidFill>
                <a:latin typeface="Arial"/>
                <a:cs typeface="Arial"/>
              </a:rPr>
              <a:t>adipiscing</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a:t>
            </a:r>
            <a:r>
              <a:rPr lang="en-US" sz="4400" dirty="0" err="1">
                <a:solidFill>
                  <a:srgbClr val="000000"/>
                </a:solidFill>
                <a:latin typeface="Arial"/>
                <a:cs typeface="Arial"/>
              </a:rPr>
              <a:t>Etiam</a:t>
            </a:r>
            <a:r>
              <a:rPr lang="en-US" sz="4400" dirty="0">
                <a:solidFill>
                  <a:srgbClr val="000000"/>
                </a:solidFill>
                <a:latin typeface="Arial"/>
                <a:cs typeface="Arial"/>
              </a:rPr>
              <a:t> </a:t>
            </a:r>
            <a:r>
              <a:rPr lang="en-US" sz="4400" dirty="0" err="1">
                <a:solidFill>
                  <a:srgbClr val="000000"/>
                </a:solidFill>
                <a:latin typeface="Arial"/>
                <a:cs typeface="Arial"/>
              </a:rPr>
              <a:t>scelerisque</a:t>
            </a:r>
            <a:r>
              <a:rPr lang="en-US" sz="4400" dirty="0">
                <a:solidFill>
                  <a:srgbClr val="000000"/>
                </a:solidFill>
                <a:latin typeface="Arial"/>
                <a:cs typeface="Arial"/>
              </a:rPr>
              <a:t> </a:t>
            </a:r>
            <a:r>
              <a:rPr lang="en-US" sz="4400" dirty="0" err="1">
                <a:solidFill>
                  <a:srgbClr val="000000"/>
                </a:solidFill>
                <a:latin typeface="Arial"/>
                <a:cs typeface="Arial"/>
              </a:rPr>
              <a:t>ullamcorper</a:t>
            </a:r>
            <a:r>
              <a:rPr lang="en-US" sz="4400" dirty="0">
                <a:solidFill>
                  <a:srgbClr val="000000"/>
                </a:solidFill>
                <a:latin typeface="Arial"/>
                <a:cs typeface="Arial"/>
              </a:rPr>
              <a:t> nisi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congue</a:t>
            </a:r>
            <a:r>
              <a:rPr lang="en-US" sz="4400" dirty="0">
                <a:solidFill>
                  <a:srgbClr val="000000"/>
                </a:solidFill>
                <a:latin typeface="Arial"/>
                <a:cs typeface="Arial"/>
              </a:rPr>
              <a:t>. </a:t>
            </a:r>
            <a:r>
              <a:rPr lang="en-US" sz="4400" dirty="0" err="1">
                <a:solidFill>
                  <a:srgbClr val="000000"/>
                </a:solidFill>
                <a:latin typeface="Arial"/>
                <a:cs typeface="Arial"/>
              </a:rPr>
              <a:t>Cras</a:t>
            </a:r>
            <a:r>
              <a:rPr lang="en-US" sz="4400" dirty="0">
                <a:solidFill>
                  <a:srgbClr val="000000"/>
                </a:solidFill>
                <a:latin typeface="Arial"/>
                <a:cs typeface="Arial"/>
              </a:rPr>
              <a:t> ac magna dui. Cum </a:t>
            </a:r>
            <a:r>
              <a:rPr lang="en-US" sz="4400" dirty="0" err="1">
                <a:solidFill>
                  <a:srgbClr val="000000"/>
                </a:solidFill>
                <a:latin typeface="Arial"/>
                <a:cs typeface="Arial"/>
              </a:rPr>
              <a:t>sociis</a:t>
            </a:r>
            <a:r>
              <a:rPr lang="en-US" sz="4400" dirty="0">
                <a:solidFill>
                  <a:srgbClr val="000000"/>
                </a:solidFill>
                <a:latin typeface="Arial"/>
                <a:cs typeface="Arial"/>
              </a:rPr>
              <a:t> </a:t>
            </a:r>
            <a:r>
              <a:rPr lang="en-US" sz="4400" dirty="0" err="1">
                <a:solidFill>
                  <a:srgbClr val="000000"/>
                </a:solidFill>
                <a:latin typeface="Arial"/>
                <a:cs typeface="Arial"/>
              </a:rPr>
              <a:t>natoque</a:t>
            </a:r>
            <a:r>
              <a:rPr lang="en-US" sz="4400" dirty="0">
                <a:solidFill>
                  <a:srgbClr val="000000"/>
                </a:solidFill>
                <a:latin typeface="Arial"/>
                <a:cs typeface="Arial"/>
              </a:rPr>
              <a:t> </a:t>
            </a:r>
            <a:r>
              <a:rPr lang="en-US" sz="4400" dirty="0" err="1">
                <a:solidFill>
                  <a:srgbClr val="000000"/>
                </a:solidFill>
                <a:latin typeface="Arial"/>
                <a:cs typeface="Arial"/>
              </a:rPr>
              <a:t>penatibus</a:t>
            </a:r>
            <a:r>
              <a:rPr lang="en-US" sz="4400" dirty="0">
                <a:solidFill>
                  <a:srgbClr val="000000"/>
                </a:solidFill>
                <a:latin typeface="Arial"/>
                <a:cs typeface="Arial"/>
              </a:rPr>
              <a:t> et </a:t>
            </a:r>
            <a:r>
              <a:rPr lang="en-US" sz="4400" dirty="0" err="1">
                <a:solidFill>
                  <a:srgbClr val="000000"/>
                </a:solidFill>
                <a:latin typeface="Arial"/>
                <a:cs typeface="Arial"/>
              </a:rPr>
              <a:t>magnis</a:t>
            </a:r>
            <a:r>
              <a:rPr lang="en-US" sz="4400" dirty="0">
                <a:solidFill>
                  <a:srgbClr val="000000"/>
                </a:solidFill>
                <a:latin typeface="Arial"/>
                <a:cs typeface="Arial"/>
              </a:rPr>
              <a:t> dis parturient </a:t>
            </a:r>
            <a:r>
              <a:rPr lang="en-US" sz="4400" dirty="0" err="1">
                <a:solidFill>
                  <a:srgbClr val="000000"/>
                </a:solidFill>
                <a:latin typeface="Arial"/>
                <a:cs typeface="Arial"/>
              </a:rPr>
              <a:t>montes</a:t>
            </a:r>
            <a:r>
              <a:rPr lang="en-US" sz="4400" dirty="0">
                <a:solidFill>
                  <a:srgbClr val="000000"/>
                </a:solidFill>
                <a:latin typeface="Arial"/>
                <a:cs typeface="Arial"/>
              </a:rPr>
              <a:t>, </a:t>
            </a:r>
            <a:r>
              <a:rPr lang="en-US" sz="4400" dirty="0" err="1">
                <a:solidFill>
                  <a:srgbClr val="000000"/>
                </a:solidFill>
                <a:latin typeface="Arial"/>
                <a:cs typeface="Arial"/>
              </a:rPr>
              <a:t>nascetur</a:t>
            </a:r>
            <a:r>
              <a:rPr lang="en-US" sz="4400" dirty="0">
                <a:solidFill>
                  <a:srgbClr val="000000"/>
                </a:solidFill>
                <a:latin typeface="Arial"/>
                <a:cs typeface="Arial"/>
              </a:rPr>
              <a:t> </a:t>
            </a:r>
            <a:r>
              <a:rPr lang="en-US" sz="4400" dirty="0" err="1">
                <a:solidFill>
                  <a:srgbClr val="000000"/>
                </a:solidFill>
                <a:latin typeface="Arial"/>
                <a:cs typeface="Arial"/>
              </a:rPr>
              <a:t>ridiculus</a:t>
            </a:r>
            <a:r>
              <a:rPr lang="en-US" sz="4400" dirty="0">
                <a:solidFill>
                  <a:srgbClr val="000000"/>
                </a:solidFill>
                <a:latin typeface="Arial"/>
                <a:cs typeface="Arial"/>
              </a:rPr>
              <a:t> mus. In non </a:t>
            </a:r>
            <a:r>
              <a:rPr lang="en-US" sz="4400" dirty="0" err="1">
                <a:solidFill>
                  <a:srgbClr val="000000"/>
                </a:solidFill>
                <a:latin typeface="Arial"/>
                <a:cs typeface="Arial"/>
              </a:rPr>
              <a:t>turpis</a:t>
            </a:r>
            <a:r>
              <a:rPr lang="en-US" sz="4400" dirty="0">
                <a:solidFill>
                  <a:srgbClr val="000000"/>
                </a:solidFill>
                <a:latin typeface="Arial"/>
                <a:cs typeface="Arial"/>
              </a:rPr>
              <a:t> </a:t>
            </a:r>
            <a:r>
              <a:rPr lang="en-US" sz="4400" dirty="0" err="1">
                <a:solidFill>
                  <a:srgbClr val="000000"/>
                </a:solidFill>
                <a:latin typeface="Arial"/>
                <a:cs typeface="Arial"/>
              </a:rPr>
              <a:t>risus</a:t>
            </a:r>
            <a:r>
              <a:rPr lang="en-US" sz="4400" dirty="0">
                <a:solidFill>
                  <a:srgbClr val="000000"/>
                </a:solidFill>
                <a:latin typeface="Arial"/>
                <a:cs typeface="Arial"/>
              </a:rPr>
              <a:t>. </a:t>
            </a:r>
            <a:r>
              <a:rPr lang="en-US" sz="4400" dirty="0" err="1">
                <a:solidFill>
                  <a:srgbClr val="000000"/>
                </a:solidFill>
                <a:latin typeface="Arial"/>
                <a:cs typeface="Arial"/>
              </a:rPr>
              <a:t>Quisque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sed. </a:t>
            </a:r>
          </a:p>
        </p:txBody>
      </p:sp>
      <p:sp>
        <p:nvSpPr>
          <p:cNvPr id="8" name="TextBox 7"/>
          <p:cNvSpPr txBox="1"/>
          <p:nvPr/>
        </p:nvSpPr>
        <p:spPr>
          <a:xfrm>
            <a:off x="22214920" y="9739612"/>
            <a:ext cx="9382303" cy="13661651"/>
          </a:xfrm>
          <a:prstGeom prst="rect">
            <a:avLst/>
          </a:prstGeom>
          <a:noFill/>
        </p:spPr>
        <p:txBody>
          <a:bodyPr wrap="square" lIns="102413" tIns="51206" rIns="102413" bIns="51206" numCol="1" rtlCol="0">
            <a:noAutofit/>
          </a:bodyPr>
          <a:lstStyle/>
          <a:p>
            <a:pPr>
              <a:spcBef>
                <a:spcPts val="560"/>
              </a:spcBef>
            </a:pPr>
            <a:r>
              <a:rPr lang="en-US" sz="4400" dirty="0" err="1">
                <a:solidFill>
                  <a:srgbClr val="000000"/>
                </a:solidFill>
                <a:latin typeface="Arial"/>
                <a:cs typeface="Arial"/>
              </a:rPr>
              <a:t>Lorem</a:t>
            </a:r>
            <a:r>
              <a:rPr lang="en-US" sz="4400" dirty="0">
                <a:solidFill>
                  <a:srgbClr val="000000"/>
                </a:solidFill>
                <a:latin typeface="Arial"/>
                <a:cs typeface="Arial"/>
              </a:rPr>
              <a:t> </a:t>
            </a:r>
            <a:r>
              <a:rPr lang="en-US" sz="4400" dirty="0" err="1">
                <a:solidFill>
                  <a:srgbClr val="000000"/>
                </a:solidFill>
                <a:latin typeface="Arial"/>
                <a:cs typeface="Arial"/>
              </a:rPr>
              <a:t>ipsum</a:t>
            </a:r>
            <a:r>
              <a:rPr lang="en-US" sz="4400" dirty="0">
                <a:solidFill>
                  <a:srgbClr val="000000"/>
                </a:solidFill>
                <a:latin typeface="Arial"/>
                <a:cs typeface="Arial"/>
              </a:rPr>
              <a:t> dolor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consectetur</a:t>
            </a:r>
            <a:r>
              <a:rPr lang="en-US" sz="4400" dirty="0">
                <a:solidFill>
                  <a:srgbClr val="000000"/>
                </a:solidFill>
                <a:latin typeface="Arial"/>
                <a:cs typeface="Arial"/>
              </a:rPr>
              <a:t> </a:t>
            </a:r>
            <a:r>
              <a:rPr lang="en-US" sz="4400" dirty="0" err="1">
                <a:solidFill>
                  <a:srgbClr val="000000"/>
                </a:solidFill>
                <a:latin typeface="Arial"/>
                <a:cs typeface="Arial"/>
              </a:rPr>
              <a:t>adipiscing</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Integer a </a:t>
            </a:r>
            <a:r>
              <a:rPr lang="en-US" sz="4400" dirty="0" err="1">
                <a:solidFill>
                  <a:srgbClr val="000000"/>
                </a:solidFill>
                <a:latin typeface="Arial"/>
                <a:cs typeface="Arial"/>
              </a:rPr>
              <a:t>urna</a:t>
            </a:r>
            <a:r>
              <a:rPr lang="en-US" sz="4400" dirty="0">
                <a:solidFill>
                  <a:srgbClr val="000000"/>
                </a:solidFill>
                <a:latin typeface="Arial"/>
                <a:cs typeface="Arial"/>
              </a:rPr>
              <a:t> </a:t>
            </a:r>
            <a:r>
              <a:rPr lang="en-US" sz="4400" dirty="0" err="1">
                <a:solidFill>
                  <a:srgbClr val="000000"/>
                </a:solidFill>
                <a:latin typeface="Arial"/>
                <a:cs typeface="Arial"/>
              </a:rPr>
              <a:t>est</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dignissim</a:t>
            </a:r>
            <a:r>
              <a:rPr lang="en-US" sz="4400" dirty="0">
                <a:solidFill>
                  <a:srgbClr val="000000"/>
                </a:solidFill>
                <a:latin typeface="Arial"/>
                <a:cs typeface="Arial"/>
              </a:rPr>
              <a:t> nisi. </a:t>
            </a:r>
            <a:r>
              <a:rPr lang="en-US" sz="4400" dirty="0" err="1">
                <a:solidFill>
                  <a:srgbClr val="000000"/>
                </a:solidFill>
                <a:latin typeface="Arial"/>
                <a:cs typeface="Arial"/>
              </a:rPr>
              <a:t>Quisque</a:t>
            </a:r>
            <a:r>
              <a:rPr lang="en-US" sz="4400" dirty="0">
                <a:solidFill>
                  <a:srgbClr val="000000"/>
                </a:solidFill>
                <a:latin typeface="Arial"/>
                <a:cs typeface="Arial"/>
              </a:rPr>
              <a:t> nisi </a:t>
            </a:r>
            <a:r>
              <a:rPr lang="en-US" sz="4400" dirty="0" err="1">
                <a:solidFill>
                  <a:srgbClr val="000000"/>
                </a:solidFill>
                <a:latin typeface="Arial"/>
                <a:cs typeface="Arial"/>
              </a:rPr>
              <a:t>neque</a:t>
            </a:r>
            <a:r>
              <a:rPr lang="en-US" sz="4400" dirty="0">
                <a:solidFill>
                  <a:srgbClr val="000000"/>
                </a:solidFill>
                <a:latin typeface="Arial"/>
                <a:cs typeface="Arial"/>
              </a:rPr>
              <a:t>, </a:t>
            </a:r>
            <a:r>
              <a:rPr lang="en-US" sz="4400" dirty="0" err="1">
                <a:solidFill>
                  <a:srgbClr val="000000"/>
                </a:solidFill>
                <a:latin typeface="Arial"/>
                <a:cs typeface="Arial"/>
              </a:rPr>
              <a:t>luctus</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vulputate</a:t>
            </a:r>
            <a:r>
              <a:rPr lang="en-US" sz="4400" dirty="0">
                <a:solidFill>
                  <a:srgbClr val="000000"/>
                </a:solidFill>
                <a:latin typeface="Arial"/>
                <a:cs typeface="Arial"/>
              </a:rPr>
              <a:t> a, </a:t>
            </a:r>
            <a:r>
              <a:rPr lang="en-US" sz="4400" dirty="0" err="1">
                <a:solidFill>
                  <a:srgbClr val="000000"/>
                </a:solidFill>
                <a:latin typeface="Arial"/>
                <a:cs typeface="Arial"/>
              </a:rPr>
              <a:t>consequat</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 </a:t>
            </a:r>
            <a:r>
              <a:rPr lang="en-US" sz="4400" dirty="0" err="1">
                <a:solidFill>
                  <a:srgbClr val="000000"/>
                </a:solidFill>
                <a:latin typeface="Arial"/>
                <a:cs typeface="Arial"/>
              </a:rPr>
              <a:t>Nullam</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quam, </a:t>
            </a:r>
            <a:r>
              <a:rPr lang="en-US" sz="4400" dirty="0" err="1">
                <a:solidFill>
                  <a:srgbClr val="000000"/>
                </a:solidFill>
                <a:latin typeface="Arial"/>
                <a:cs typeface="Arial"/>
              </a:rPr>
              <a:t>varius</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semper </a:t>
            </a:r>
            <a:r>
              <a:rPr lang="en-US" sz="4400" dirty="0" err="1">
                <a:solidFill>
                  <a:srgbClr val="000000"/>
                </a:solidFill>
                <a:latin typeface="Arial"/>
                <a:cs typeface="Arial"/>
              </a:rPr>
              <a:t>eget</a:t>
            </a:r>
            <a:r>
              <a:rPr lang="en-US" sz="4400" dirty="0">
                <a:solidFill>
                  <a:srgbClr val="000000"/>
                </a:solidFill>
                <a:latin typeface="Arial"/>
                <a:cs typeface="Arial"/>
              </a:rPr>
              <a:t>, </a:t>
            </a:r>
            <a:r>
              <a:rPr lang="en-US" sz="4400" dirty="0" err="1">
                <a:solidFill>
                  <a:srgbClr val="000000"/>
                </a:solidFill>
                <a:latin typeface="Arial"/>
                <a:cs typeface="Arial"/>
              </a:rPr>
              <a:t>mollis</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mi. </a:t>
            </a:r>
            <a:r>
              <a:rPr lang="en-US" sz="4400" dirty="0" err="1">
                <a:solidFill>
                  <a:srgbClr val="000000"/>
                </a:solidFill>
                <a:latin typeface="Arial"/>
                <a:cs typeface="Arial"/>
              </a:rPr>
              <a:t>Praesent</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nisl</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nunc</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gravida</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dictum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Aenean</a:t>
            </a:r>
            <a:r>
              <a:rPr lang="en-US" sz="4400" dirty="0">
                <a:solidFill>
                  <a:srgbClr val="000000"/>
                </a:solidFill>
                <a:latin typeface="Arial"/>
                <a:cs typeface="Arial"/>
              </a:rPr>
              <a:t> </a:t>
            </a:r>
            <a:r>
              <a:rPr lang="en-US" sz="4400" dirty="0" err="1">
                <a:solidFill>
                  <a:srgbClr val="000000"/>
                </a:solidFill>
                <a:latin typeface="Arial"/>
                <a:cs typeface="Arial"/>
              </a:rPr>
              <a:t>vehicula</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quam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a </a:t>
            </a:r>
            <a:r>
              <a:rPr lang="en-US" sz="4400" dirty="0" err="1">
                <a:solidFill>
                  <a:srgbClr val="000000"/>
                </a:solidFill>
                <a:latin typeface="Arial"/>
                <a:cs typeface="Arial"/>
              </a:rPr>
              <a:t>est</a:t>
            </a:r>
            <a:r>
              <a:rPr lang="en-US" sz="4400" dirty="0">
                <a:solidFill>
                  <a:srgbClr val="000000"/>
                </a:solidFill>
                <a:latin typeface="Arial"/>
                <a:cs typeface="Arial"/>
              </a:rPr>
              <a:t> lacus. </a:t>
            </a:r>
            <a:r>
              <a:rPr lang="en-US" sz="4400" dirty="0" err="1">
                <a:solidFill>
                  <a:srgbClr val="000000"/>
                </a:solidFill>
                <a:latin typeface="Arial"/>
                <a:cs typeface="Arial"/>
              </a:rPr>
              <a:t>Vivamus</a:t>
            </a:r>
            <a:r>
              <a:rPr lang="en-US" sz="4400" dirty="0">
                <a:solidFill>
                  <a:srgbClr val="000000"/>
                </a:solidFill>
                <a:latin typeface="Arial"/>
                <a:cs typeface="Arial"/>
              </a:rPr>
              <a:t> </a:t>
            </a:r>
            <a:r>
              <a:rPr lang="en-US" sz="4400" dirty="0" err="1">
                <a:solidFill>
                  <a:srgbClr val="000000"/>
                </a:solidFill>
                <a:latin typeface="Arial"/>
                <a:cs typeface="Arial"/>
              </a:rPr>
              <a:t>porttitor</a:t>
            </a:r>
            <a:r>
              <a:rPr lang="en-US" sz="4400" dirty="0">
                <a:solidFill>
                  <a:srgbClr val="000000"/>
                </a:solidFill>
                <a:latin typeface="Arial"/>
                <a:cs typeface="Arial"/>
              </a:rPr>
              <a:t> </a:t>
            </a:r>
            <a:r>
              <a:rPr lang="en-US" sz="4400" dirty="0" err="1">
                <a:solidFill>
                  <a:srgbClr val="000000"/>
                </a:solidFill>
                <a:latin typeface="Arial"/>
                <a:cs typeface="Arial"/>
              </a:rPr>
              <a:t>massa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rhoncus</a:t>
            </a:r>
            <a:r>
              <a:rPr lang="en-US" sz="4400" dirty="0">
                <a:solidFill>
                  <a:srgbClr val="000000"/>
                </a:solidFill>
                <a:latin typeface="Arial"/>
                <a:cs typeface="Arial"/>
              </a:rPr>
              <a:t> a </a:t>
            </a:r>
            <a:r>
              <a:rPr lang="en-US" sz="4400" dirty="0" err="1">
                <a:solidFill>
                  <a:srgbClr val="000000"/>
                </a:solidFill>
                <a:latin typeface="Arial"/>
                <a:cs typeface="Arial"/>
              </a:rPr>
              <a:t>porta</a:t>
            </a:r>
            <a:r>
              <a:rPr lang="en-US" sz="4400" dirty="0">
                <a:solidFill>
                  <a:srgbClr val="000000"/>
                </a:solidFill>
                <a:latin typeface="Arial"/>
                <a:cs typeface="Arial"/>
              </a:rPr>
              <a:t> </a:t>
            </a:r>
            <a:r>
              <a:rPr lang="en-US" sz="4400" dirty="0" err="1">
                <a:solidFill>
                  <a:srgbClr val="000000"/>
                </a:solidFill>
                <a:latin typeface="Arial"/>
                <a:cs typeface="Arial"/>
              </a:rPr>
              <a:t>metus</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id </a:t>
            </a:r>
            <a:r>
              <a:rPr lang="en-US" sz="4400" dirty="0" err="1">
                <a:solidFill>
                  <a:srgbClr val="000000"/>
                </a:solidFill>
                <a:latin typeface="Arial"/>
                <a:cs typeface="Arial"/>
              </a:rPr>
              <a:t>congue</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a:t>
            </a:r>
          </a:p>
          <a:p>
            <a:br>
              <a:rPr lang="en-US" sz="4400" dirty="0">
                <a:solidFill>
                  <a:srgbClr val="000000"/>
                </a:solidFill>
                <a:latin typeface="Arial"/>
                <a:cs typeface="Arial"/>
              </a:rPr>
            </a:br>
            <a:r>
              <a:rPr lang="en-US" sz="4400" dirty="0" err="1">
                <a:solidFill>
                  <a:srgbClr val="000000"/>
                </a:solidFill>
                <a:latin typeface="Arial"/>
                <a:cs typeface="Arial"/>
              </a:rPr>
              <a:t>Vivamus</a:t>
            </a:r>
            <a:r>
              <a:rPr lang="en-US" sz="4400" dirty="0">
                <a:solidFill>
                  <a:srgbClr val="000000"/>
                </a:solidFill>
                <a:latin typeface="Arial"/>
                <a:cs typeface="Arial"/>
              </a:rPr>
              <a:t> ligula </a:t>
            </a:r>
            <a:r>
              <a:rPr lang="en-US" sz="4400" dirty="0" err="1">
                <a:solidFill>
                  <a:srgbClr val="000000"/>
                </a:solidFill>
                <a:latin typeface="Arial"/>
                <a:cs typeface="Arial"/>
              </a:rPr>
              <a:t>nulla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vitae </a:t>
            </a:r>
            <a:r>
              <a:rPr lang="en-US" sz="4400" dirty="0" err="1">
                <a:solidFill>
                  <a:srgbClr val="000000"/>
                </a:solidFill>
                <a:latin typeface="Arial"/>
                <a:cs typeface="Arial"/>
              </a:rPr>
              <a:t>molestie</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pharetra</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justo</a:t>
            </a:r>
            <a:r>
              <a:rPr lang="en-US" sz="4400" dirty="0">
                <a:solidFill>
                  <a:srgbClr val="000000"/>
                </a:solidFill>
                <a:latin typeface="Arial"/>
                <a:cs typeface="Arial"/>
              </a:rPr>
              <a:t>. </a:t>
            </a:r>
            <a:r>
              <a:rPr lang="en-US" sz="4400" dirty="0" err="1">
                <a:solidFill>
                  <a:srgbClr val="000000"/>
                </a:solidFill>
                <a:latin typeface="Arial"/>
                <a:cs typeface="Arial"/>
              </a:rPr>
              <a:t>Fusce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odio</a:t>
            </a:r>
            <a:r>
              <a:rPr lang="en-US" sz="4400" dirty="0">
                <a:solidFill>
                  <a:srgbClr val="000000"/>
                </a:solidFill>
                <a:latin typeface="Arial"/>
                <a:cs typeface="Arial"/>
              </a:rPr>
              <a:t>. In </a:t>
            </a:r>
            <a:r>
              <a:rPr lang="en-US" sz="4400" dirty="0" err="1">
                <a:solidFill>
                  <a:srgbClr val="000000"/>
                </a:solidFill>
                <a:latin typeface="Arial"/>
                <a:cs typeface="Arial"/>
              </a:rPr>
              <a:t>hendrerit</a:t>
            </a:r>
            <a:r>
              <a:rPr lang="en-US" sz="4400" dirty="0">
                <a:solidFill>
                  <a:srgbClr val="000000"/>
                </a:solidFill>
                <a:latin typeface="Arial"/>
                <a:cs typeface="Arial"/>
              </a:rPr>
              <a:t> </a:t>
            </a:r>
            <a:r>
              <a:rPr lang="en-US" sz="4400" dirty="0" err="1">
                <a:solidFill>
                  <a:srgbClr val="000000"/>
                </a:solidFill>
                <a:latin typeface="Arial"/>
                <a:cs typeface="Arial"/>
              </a:rPr>
              <a:t>imperdiet</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facilisis</a:t>
            </a:r>
            <a:r>
              <a:rPr lang="en-US" sz="4400" dirty="0">
                <a:solidFill>
                  <a:srgbClr val="000000"/>
                </a:solidFill>
                <a:latin typeface="Arial"/>
                <a:cs typeface="Arial"/>
              </a:rPr>
              <a:t>. </a:t>
            </a:r>
          </a:p>
        </p:txBody>
      </p:sp>
      <p:sp>
        <p:nvSpPr>
          <p:cNvPr id="9" name="TextBox 8"/>
          <p:cNvSpPr txBox="1"/>
          <p:nvPr/>
        </p:nvSpPr>
        <p:spPr>
          <a:xfrm>
            <a:off x="11988800" y="998283"/>
            <a:ext cx="19608423" cy="3889064"/>
          </a:xfrm>
          <a:prstGeom prst="rect">
            <a:avLst/>
          </a:prstGeom>
          <a:noFill/>
        </p:spPr>
        <p:txBody>
          <a:bodyPr wrap="square" lIns="102413" tIns="51206" rIns="102413" bIns="51206" rtlCol="0">
            <a:spAutoFit/>
          </a:bodyPr>
          <a:lstStyle/>
          <a:p>
            <a:pPr algn="ctr"/>
            <a:r>
              <a:rPr lang="en-US" sz="11200" b="1" dirty="0">
                <a:solidFill>
                  <a:srgbClr val="000000"/>
                </a:solidFill>
                <a:latin typeface="Arial"/>
                <a:cs typeface="Arial"/>
              </a:rPr>
              <a:t>Place Title Here</a:t>
            </a:r>
          </a:p>
          <a:p>
            <a:pPr algn="ctr"/>
            <a:endParaRPr lang="en-US" sz="6700" dirty="0">
              <a:solidFill>
                <a:srgbClr val="000000"/>
              </a:solidFill>
              <a:latin typeface="Arial"/>
              <a:cs typeface="Arial"/>
            </a:endParaRPr>
          </a:p>
          <a:p>
            <a:pPr algn="ctr"/>
            <a:r>
              <a:rPr lang="en-US" sz="6700" dirty="0">
                <a:latin typeface="Arial"/>
                <a:cs typeface="Arial"/>
              </a:rPr>
              <a:t>Author’s He</a:t>
            </a:r>
            <a:r>
              <a:rPr lang="en-US" sz="6700" dirty="0">
                <a:solidFill>
                  <a:srgbClr val="000000"/>
                </a:solidFill>
                <a:latin typeface="Arial"/>
                <a:cs typeface="Arial"/>
              </a:rPr>
              <a:t>re</a:t>
            </a:r>
            <a:r>
              <a:rPr lang="en-US" sz="6700" dirty="0">
                <a:solidFill>
                  <a:schemeClr val="bg1"/>
                </a:solidFill>
                <a:latin typeface="Arial"/>
                <a:cs typeface="Arial"/>
              </a:rPr>
              <a:t> </a:t>
            </a:r>
            <a:r>
              <a:rPr lang="en-US" sz="6700" dirty="0">
                <a:solidFill>
                  <a:schemeClr val="bg1"/>
                </a:solidFill>
                <a:latin typeface="Arial"/>
                <a:ea typeface="Wingdings"/>
                <a:cs typeface="Arial"/>
                <a:sym typeface="Wingdings"/>
              </a:rPr>
              <a:t></a:t>
            </a:r>
            <a:r>
              <a:rPr lang="en-US" sz="6700" dirty="0">
                <a:solidFill>
                  <a:schemeClr val="bg1"/>
                </a:solidFill>
                <a:latin typeface="Arial"/>
                <a:cs typeface="Arial"/>
              </a:rPr>
              <a:t> </a:t>
            </a:r>
            <a:r>
              <a:rPr lang="en-US" sz="6700" dirty="0">
                <a:solidFill>
                  <a:srgbClr val="000000"/>
                </a:solidFill>
                <a:latin typeface="Arial"/>
                <a:cs typeface="Arial"/>
              </a:rPr>
              <a:t>Author’s Here </a:t>
            </a:r>
            <a:r>
              <a:rPr lang="en-US" sz="6700" dirty="0">
                <a:solidFill>
                  <a:schemeClr val="bg1"/>
                </a:solidFill>
                <a:latin typeface="Arial"/>
                <a:ea typeface="Wingdings"/>
                <a:cs typeface="Arial"/>
                <a:sym typeface="Wingdings"/>
              </a:rPr>
              <a:t></a:t>
            </a:r>
            <a:r>
              <a:rPr lang="en-US" sz="6700" dirty="0">
                <a:solidFill>
                  <a:schemeClr val="bg1"/>
                </a:solidFill>
                <a:latin typeface="Arial"/>
                <a:cs typeface="Arial"/>
              </a:rPr>
              <a:t> </a:t>
            </a:r>
            <a:r>
              <a:rPr lang="en-US" sz="6700" dirty="0">
                <a:solidFill>
                  <a:srgbClr val="000000"/>
                </a:solidFill>
                <a:latin typeface="Arial"/>
                <a:cs typeface="Arial"/>
              </a:rPr>
              <a:t>Towson</a:t>
            </a:r>
            <a:r>
              <a:rPr lang="en-US" sz="6700" dirty="0">
                <a:solidFill>
                  <a:schemeClr val="bg1"/>
                </a:solidFill>
                <a:latin typeface="Arial"/>
                <a:cs typeface="Arial"/>
              </a:rPr>
              <a:t> </a:t>
            </a:r>
            <a:r>
              <a:rPr lang="en-US" sz="6700" dirty="0">
                <a:solidFill>
                  <a:srgbClr val="000000"/>
                </a:solidFill>
                <a:latin typeface="Arial"/>
                <a:cs typeface="Arial"/>
              </a:rPr>
              <a:t>University</a:t>
            </a:r>
          </a:p>
        </p:txBody>
      </p:sp>
      <p:sp>
        <p:nvSpPr>
          <p:cNvPr id="10" name="TextBox 9"/>
          <p:cNvSpPr txBox="1"/>
          <p:nvPr/>
        </p:nvSpPr>
        <p:spPr>
          <a:xfrm>
            <a:off x="1375621" y="8389566"/>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sp>
        <p:nvSpPr>
          <p:cNvPr id="11" name="TextBox 10"/>
          <p:cNvSpPr txBox="1"/>
          <p:nvPr/>
        </p:nvSpPr>
        <p:spPr>
          <a:xfrm>
            <a:off x="12335154" y="8389566"/>
            <a:ext cx="8294273"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sp>
        <p:nvSpPr>
          <p:cNvPr id="12" name="TextBox 11"/>
          <p:cNvSpPr txBox="1"/>
          <p:nvPr/>
        </p:nvSpPr>
        <p:spPr>
          <a:xfrm>
            <a:off x="33890048" y="8389566"/>
            <a:ext cx="8329705" cy="1134464"/>
          </a:xfrm>
          <a:prstGeom prst="rect">
            <a:avLst/>
          </a:prstGeom>
          <a:noFill/>
        </p:spPr>
        <p:txBody>
          <a:bodyPr wrap="square" lIns="102413" tIns="51206" rIns="102413" bIns="51206" rtlCol="0">
            <a:spAutoFit/>
          </a:bodyPr>
          <a:lstStyle/>
          <a:p>
            <a:r>
              <a:rPr lang="en-US" sz="6700" b="1" dirty="0">
                <a:solidFill>
                  <a:srgbClr val="FFFFFF"/>
                </a:solidFill>
                <a:latin typeface="Arial"/>
                <a:cs typeface="Arial"/>
              </a:rPr>
              <a:t>Header</a:t>
            </a:r>
          </a:p>
        </p:txBody>
      </p:sp>
      <p:sp>
        <p:nvSpPr>
          <p:cNvPr id="13" name="TextBox 12"/>
          <p:cNvSpPr txBox="1"/>
          <p:nvPr/>
        </p:nvSpPr>
        <p:spPr>
          <a:xfrm>
            <a:off x="22659270" y="8389566"/>
            <a:ext cx="8334238" cy="1134464"/>
          </a:xfrm>
          <a:prstGeom prst="rect">
            <a:avLst/>
          </a:prstGeom>
          <a:noFill/>
        </p:spPr>
        <p:txBody>
          <a:bodyPr wrap="square" lIns="102413" tIns="51206" rIns="102413" bIns="51206" rtlCol="0">
            <a:spAutoFit/>
          </a:bodyPr>
          <a:lstStyle/>
          <a:p>
            <a:r>
              <a:rPr lang="en-US" sz="6700" b="1" dirty="0">
                <a:solidFill>
                  <a:srgbClr val="FFFFFF"/>
                </a:solidFill>
                <a:latin typeface="Arial"/>
                <a:cs typeface="Arial"/>
              </a:rPr>
              <a:t>Header</a:t>
            </a:r>
          </a:p>
        </p:txBody>
      </p:sp>
      <p:sp>
        <p:nvSpPr>
          <p:cNvPr id="22" name="Picture Placeholder 21"/>
          <p:cNvSpPr>
            <a:spLocks noGrp="1"/>
          </p:cNvSpPr>
          <p:nvPr>
            <p:ph type="pic" sz="quarter" idx="13"/>
          </p:nvPr>
        </p:nvSpPr>
        <p:spPr>
          <a:xfrm>
            <a:off x="11891815" y="24794743"/>
            <a:ext cx="9291855" cy="6580660"/>
          </a:xfrm>
          <a:noFill/>
        </p:spPr>
        <p:txBody>
          <a:bodyPr/>
          <a:lstStyle/>
          <a:p>
            <a:endParaRPr lang="en-US"/>
          </a:p>
        </p:txBody>
      </p:sp>
      <p:sp>
        <p:nvSpPr>
          <p:cNvPr id="15" name="Chart Placeholder 3"/>
          <p:cNvSpPr>
            <a:spLocks noGrp="1"/>
          </p:cNvSpPr>
          <p:nvPr>
            <p:ph type="chart" sz="quarter" idx="14"/>
          </p:nvPr>
        </p:nvSpPr>
        <p:spPr>
          <a:xfrm>
            <a:off x="22201278" y="24794743"/>
            <a:ext cx="9415104" cy="6529943"/>
          </a:xfrm>
          <a:ln>
            <a:solidFill>
              <a:schemeClr val="bg1"/>
            </a:solidFill>
          </a:ln>
        </p:spPr>
        <p:txBody>
          <a:bodyPr/>
          <a:lstStyle/>
          <a:p>
            <a:endParaRPr lang="en-US"/>
          </a:p>
        </p:txBody>
      </p:sp>
      <p:grpSp>
        <p:nvGrpSpPr>
          <p:cNvPr id="2" name="Group 1"/>
          <p:cNvGrpSpPr/>
          <p:nvPr/>
        </p:nvGrpSpPr>
        <p:grpSpPr>
          <a:xfrm>
            <a:off x="45200029" y="18442783"/>
            <a:ext cx="9141049" cy="1350046"/>
            <a:chOff x="914399" y="6611569"/>
            <a:chExt cx="9141049" cy="1350046"/>
          </a:xfrm>
        </p:grpSpPr>
        <p:sp>
          <p:nvSpPr>
            <p:cNvPr id="14" name="Rounded Rectangle 13"/>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19" name="TextBox 18"/>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20" name="Group 19"/>
          <p:cNvGrpSpPr/>
          <p:nvPr/>
        </p:nvGrpSpPr>
        <p:grpSpPr>
          <a:xfrm>
            <a:off x="45200029" y="21342772"/>
            <a:ext cx="9141049" cy="1350046"/>
            <a:chOff x="914399" y="6611569"/>
            <a:chExt cx="9141049" cy="1350046"/>
          </a:xfrm>
        </p:grpSpPr>
        <p:sp>
          <p:nvSpPr>
            <p:cNvPr id="21" name="Rounded Rectangle 20"/>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23" name="TextBox 22"/>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24" name="Group 23"/>
          <p:cNvGrpSpPr/>
          <p:nvPr/>
        </p:nvGrpSpPr>
        <p:grpSpPr>
          <a:xfrm>
            <a:off x="45200029" y="24442658"/>
            <a:ext cx="9141049" cy="1350046"/>
            <a:chOff x="914399" y="6611569"/>
            <a:chExt cx="9141049" cy="1350046"/>
          </a:xfrm>
        </p:grpSpPr>
        <p:sp>
          <p:nvSpPr>
            <p:cNvPr id="25" name="Rounded Rectangle 24"/>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26" name="TextBox 25"/>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27" name="Group 26"/>
          <p:cNvGrpSpPr/>
          <p:nvPr/>
        </p:nvGrpSpPr>
        <p:grpSpPr>
          <a:xfrm>
            <a:off x="45200029" y="27542544"/>
            <a:ext cx="9141049" cy="1350046"/>
            <a:chOff x="914399" y="6611569"/>
            <a:chExt cx="9141049" cy="1350046"/>
          </a:xfrm>
        </p:grpSpPr>
        <p:sp>
          <p:nvSpPr>
            <p:cNvPr id="28" name="Rounded Rectangle 27"/>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29" name="TextBox 28"/>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30" name="Group 29"/>
          <p:cNvGrpSpPr/>
          <p:nvPr/>
        </p:nvGrpSpPr>
        <p:grpSpPr>
          <a:xfrm>
            <a:off x="45200029" y="30642429"/>
            <a:ext cx="9141049" cy="1350046"/>
            <a:chOff x="914399" y="6611569"/>
            <a:chExt cx="9141049" cy="1350046"/>
          </a:xfrm>
        </p:grpSpPr>
        <p:sp>
          <p:nvSpPr>
            <p:cNvPr id="31" name="Rounded Rectangle 30"/>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32" name="TextBox 31"/>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34" name="Group 33"/>
          <p:cNvGrpSpPr/>
          <p:nvPr/>
        </p:nvGrpSpPr>
        <p:grpSpPr>
          <a:xfrm>
            <a:off x="890364" y="7956430"/>
            <a:ext cx="9141049" cy="1350046"/>
            <a:chOff x="914399" y="6611569"/>
            <a:chExt cx="9141049" cy="1350046"/>
          </a:xfrm>
        </p:grpSpPr>
        <p:sp>
          <p:nvSpPr>
            <p:cNvPr id="35" name="Rounded Rectangle 34"/>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36" name="TextBox 35"/>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37" name="Group 36"/>
          <p:cNvGrpSpPr/>
          <p:nvPr/>
        </p:nvGrpSpPr>
        <p:grpSpPr>
          <a:xfrm>
            <a:off x="11865907" y="7919228"/>
            <a:ext cx="9396268" cy="1350046"/>
            <a:chOff x="914399" y="6611569"/>
            <a:chExt cx="9141049" cy="1350046"/>
          </a:xfrm>
        </p:grpSpPr>
        <p:sp>
          <p:nvSpPr>
            <p:cNvPr id="38" name="Rounded Rectangle 37"/>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39" name="TextBox 38"/>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40" name="Group 39"/>
          <p:cNvGrpSpPr/>
          <p:nvPr/>
        </p:nvGrpSpPr>
        <p:grpSpPr>
          <a:xfrm>
            <a:off x="22207738" y="8006644"/>
            <a:ext cx="9341359" cy="1350046"/>
            <a:chOff x="914399" y="6611569"/>
            <a:chExt cx="9141049" cy="1350046"/>
          </a:xfrm>
        </p:grpSpPr>
        <p:sp>
          <p:nvSpPr>
            <p:cNvPr id="41" name="Rounded Rectangle 40"/>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42" name="TextBox 41"/>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43" name="Group 42"/>
          <p:cNvGrpSpPr/>
          <p:nvPr/>
        </p:nvGrpSpPr>
        <p:grpSpPr>
          <a:xfrm>
            <a:off x="33411457" y="7911662"/>
            <a:ext cx="9141049" cy="1350046"/>
            <a:chOff x="914399" y="6611569"/>
            <a:chExt cx="9141049" cy="1350046"/>
          </a:xfrm>
        </p:grpSpPr>
        <p:sp>
          <p:nvSpPr>
            <p:cNvPr id="44" name="Rounded Rectangle 43"/>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45" name="TextBox 44"/>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pic>
        <p:nvPicPr>
          <p:cNvPr id="48" name="Picture 47">
            <a:extLst>
              <a:ext uri="{FF2B5EF4-FFF2-40B4-BE49-F238E27FC236}">
                <a16:creationId xmlns:a16="http://schemas.microsoft.com/office/drawing/2014/main" id="{A79C63DE-D97F-134D-802C-A5A4A8865D8B}"/>
              </a:ext>
            </a:extLst>
          </p:cNvPr>
          <p:cNvPicPr>
            <a:picLocks noChangeAspect="1"/>
          </p:cNvPicPr>
          <p:nvPr/>
        </p:nvPicPr>
        <p:blipFill>
          <a:blip r:embed="rId3"/>
          <a:stretch>
            <a:fillRect/>
          </a:stretch>
        </p:blipFill>
        <p:spPr>
          <a:xfrm>
            <a:off x="2270597" y="565089"/>
            <a:ext cx="6501437" cy="6088050"/>
          </a:xfrm>
          <a:prstGeom prst="rect">
            <a:avLst/>
          </a:prstGeom>
        </p:spPr>
      </p:pic>
      <p:pic>
        <p:nvPicPr>
          <p:cNvPr id="50" name="Picture 49">
            <a:extLst>
              <a:ext uri="{FF2B5EF4-FFF2-40B4-BE49-F238E27FC236}">
                <a16:creationId xmlns:a16="http://schemas.microsoft.com/office/drawing/2014/main" id="{AB93832D-3FD7-FC4B-93A0-C7DBF6FF0FAA}"/>
              </a:ext>
            </a:extLst>
          </p:cNvPr>
          <p:cNvPicPr>
            <a:picLocks noChangeAspect="1"/>
          </p:cNvPicPr>
          <p:nvPr/>
        </p:nvPicPr>
        <p:blipFill>
          <a:blip r:embed="rId3"/>
          <a:stretch>
            <a:fillRect/>
          </a:stretch>
        </p:blipFill>
        <p:spPr>
          <a:xfrm>
            <a:off x="34767655" y="565089"/>
            <a:ext cx="6501437" cy="6088050"/>
          </a:xfrm>
          <a:prstGeom prst="rect">
            <a:avLst/>
          </a:prstGeom>
        </p:spPr>
      </p:pic>
    </p:spTree>
    <p:extLst>
      <p:ext uri="{BB962C8B-B14F-4D97-AF65-F5344CB8AC3E}">
        <p14:creationId xmlns:p14="http://schemas.microsoft.com/office/powerpoint/2010/main" val="3858944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539</TotalTime>
  <Words>625</Words>
  <Application>Microsoft Office PowerPoint</Application>
  <PresentationFormat>Custom</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Towson University</dc:creator>
  <cp:lastModifiedBy>Burk, Abby</cp:lastModifiedBy>
  <cp:revision>70</cp:revision>
  <cp:lastPrinted>2012-12-06T19:29:08Z</cp:lastPrinted>
  <dcterms:created xsi:type="dcterms:W3CDTF">2012-11-19T19:15:58Z</dcterms:created>
  <dcterms:modified xsi:type="dcterms:W3CDTF">2025-04-09T18:54:05Z</dcterms:modified>
</cp:coreProperties>
</file>